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3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0"/>
    <p:restoredTop sz="95846"/>
  </p:normalViewPr>
  <p:slideViewPr>
    <p:cSldViewPr snapToGrid="0" snapToObjects="1">
      <p:cViewPr varScale="1">
        <p:scale>
          <a:sx n="118" d="100"/>
          <a:sy n="118" d="100"/>
        </p:scale>
        <p:origin x="-27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BBFB4DB-8EA5-074B-9213-6D332F4F4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02626E-FF8D-4742-83A3-596586813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808" y="2220913"/>
            <a:ext cx="7180385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B2616E-9154-484F-8D07-9B670B287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1808" y="4700588"/>
            <a:ext cx="7180385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49F78-7D98-8E44-A0E4-D8BC27B2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7D0BC07-0726-2F4D-9502-EC075382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0395C1-5B5B-4C46-8F7F-4328ED09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2844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47576E-75E8-B54D-ADEC-4BCA5A9F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984A1E-90A0-8449-BFF7-BE74260A1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7CFAB7-EE3B-4047-AA5B-CCE72B8C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B034BE-A95B-9842-B90B-2C3B5A33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C44718-23EB-2443-8DC8-C64A6FB0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0480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2F75208-C831-6C45-BA38-5B6926C25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F7F196-B348-104E-9275-BBE43A52F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126768-65C5-374C-8F12-8A619AFB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523319-21E5-EA40-BBCE-CA294D76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0920E-2979-754C-84DB-B8E761E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4815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BB021-9981-9048-B6EB-AFA1975D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559BCB-D270-2A4B-BB27-8F5C4C84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A9C7DC-EA47-CB4C-9081-33126F72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A56613-1BC0-BC4F-8F0D-C95E7F63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30B3AF-4547-0D45-8138-11E77C64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3630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11C916-8376-FB4A-ACEC-0D15F2A0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80DDA-9724-1C48-BCE3-F294CD69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C72D9B-216F-CD49-8214-19CF7177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7A54AD-8440-CB49-AA98-C9446F4E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877BE-0B65-8542-8E9F-7EC6A64B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50638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2B4D5-0F3A-344B-9391-D8DA2BB6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114F99-9041-6B4D-9382-AF8A3DB3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EF0B90-E14A-8E4C-BF89-45BCA4ED0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1AF36D-F7ED-AD46-A1C5-59886A67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7ECEED2-4B69-D445-BD30-EADBA245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5038F66-7AB9-EA4D-8D18-55C0A44B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4906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736617-6EEA-DA45-B1FC-C12D73CA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4F960E-B83E-644D-9585-45D25F7C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C505E68-847A-9246-9877-1999F2B2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E24FA6-2B10-5D4E-A8D6-FCE0CD4F2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D18E7FD-B7E7-DB4A-97E9-4AA9C4CD9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B9D7BA-F70E-6542-950E-43DEC2DD1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2E4013-FCCA-334B-A9CA-41CE494B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C95B92E-F8A0-A943-BA2D-E314EF5A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90435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3353CA-6D3C-0547-B044-86C64E7D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FFECA57-F799-EF41-BB46-B9FEEE4B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18A4D03-5E9A-CD4E-AE6F-032CEAAD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3D513FB-04B1-5B4F-A304-EEC329AF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7840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A49A591-FAE8-3744-B820-B5B8F079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7AF9D2-01D6-C645-8E77-53D13CE8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EF352DF-4D7E-4541-97A3-D8D3D31F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552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AD0573-409A-FA4B-9006-343FBAB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02210-1214-294D-B90C-1B7B71168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E0880B-B351-8145-BE94-7E9D1055B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A3EA0F-1372-564B-972C-2429A34E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CDF1FE-B6A6-8741-8C2C-08733ECB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F85289-625D-3E40-BE86-00E31B20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332505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F1470-CE0F-834F-9124-C1C9E743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0FCA8E-F55B-5944-9DAF-037EA6AFB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C0F9C72-1B15-E047-B73D-66691B49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73D253-1851-D14A-B9F9-12C92FBD2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19D950-A638-764A-9E38-955AD72B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D145B-5563-EF47-8E47-1B9735CD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6188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3EED2C3-0AA2-1D4F-B73D-F5C1E33CBC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7B193A5-8492-CE46-946A-ECFA229A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307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A25B49-54CB-4D48-98C5-A13BAAA2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11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DD8310-F3AD-794C-B0BB-5F5CE5E92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2189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57AFF-50E8-7A4D-8B95-7B4EA6E8A85A}" type="datetimeFigureOut">
              <a:rPr lang="x-none" smtClean="0"/>
              <a:pPr/>
              <a:t>24.11.2023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4F251E-E353-6443-9C79-5311C8F3F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2189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3109A0-9AA6-D349-B5A5-7F11E3B4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04384" y="64870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FB81E-BB92-EB44-9504-99AFFC7D2044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38074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B5371-07A7-8D4C-97D3-6A4DE09111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13332"/>
                </a:solidFill>
                <a:latin typeface="Seravek" panose="020B0503040000020004" pitchFamily="34" charset="0"/>
              </a:rPr>
              <a:t>Doodle</a:t>
            </a:r>
            <a:br>
              <a:rPr lang="en-US" b="1" dirty="0" smtClean="0">
                <a:solidFill>
                  <a:srgbClr val="313332"/>
                </a:solidFill>
                <a:latin typeface="Seravek" panose="020B0503040000020004" pitchFamily="34" charset="0"/>
              </a:rPr>
            </a:br>
            <a:r>
              <a:rPr lang="en-US" b="1" dirty="0" smtClean="0">
                <a:solidFill>
                  <a:srgbClr val="313332"/>
                </a:solidFill>
                <a:latin typeface="Seravek" panose="020B0503040000020004" pitchFamily="34" charset="0"/>
              </a:rPr>
              <a:t>Jump</a:t>
            </a:r>
            <a:r>
              <a:rPr lang="ru-RU" b="1" dirty="0" smtClean="0">
                <a:solidFill>
                  <a:srgbClr val="313332"/>
                </a:solidFill>
                <a:latin typeface="Seravek" panose="020B0503040000020004" pitchFamily="34" charset="0"/>
              </a:rPr>
              <a:t> 2.0</a:t>
            </a:r>
            <a:endParaRPr lang="x-none" b="1" dirty="0">
              <a:solidFill>
                <a:srgbClr val="313332"/>
              </a:solidFill>
              <a:latin typeface="Seravek" panose="020B05030400000200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EE0EEEE-F872-3847-8DAF-4485A90C3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Seravek" panose="020B0503040000020004" pitchFamily="34" charset="0"/>
              </a:rPr>
              <a:t>Документация игры</a:t>
            </a:r>
            <a:endParaRPr lang="x-none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79804" y="365125"/>
            <a:ext cx="5753802" cy="77946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Описание игры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243671"/>
            <a:ext cx="10515600" cy="435133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200" dirty="0" smtClean="0">
                <a:latin typeface="Arial" pitchFamily="34" charset="0"/>
                <a:cs typeface="Arial" pitchFamily="34" charset="0"/>
              </a:rPr>
              <a:t>Данный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проект - это обновленная версия популярной мобильной игры </a:t>
            </a:r>
            <a:r>
              <a:rPr lang="ru-RU" sz="3200" b="1" dirty="0" err="1" smtClean="0">
                <a:latin typeface="Arial" pitchFamily="34" charset="0"/>
                <a:cs typeface="Arial" pitchFamily="34" charset="0"/>
              </a:rPr>
              <a:t>DoodleJump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Игроки управляют персонажем, который должен прыгать на платформах, избегая препятствий и собирая бонусы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ctr">
              <a:buNone/>
            </a:pP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32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24350" y="365125"/>
            <a:ext cx="6692477" cy="77946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Описание аналогов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изучил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несколько аналогов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своей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игры 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сделал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выводы о том, что они имеют некоторые преимущества и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недостатки.</a:t>
            </a:r>
          </a:p>
          <a:p>
            <a:pPr marL="514350" indent="-51435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1) Например, игра "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Super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Mario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 имеет более разнообразный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геймплей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и интересные механики, но она может быть сложной для новичков. </a:t>
            </a:r>
          </a:p>
          <a:p>
            <a:pPr marL="514350" indent="-51435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2) Игра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Temple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Run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 также имеет большую популярность, но ее графика несколько устарела. </a:t>
            </a: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  3) Игра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Jetpack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Joyride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" имеет интересную механику, но ее база игроков не так велика.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7622" y="811702"/>
            <a:ext cx="10508856" cy="77946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Улучшение в визуальной 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части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17742"/>
            <a:ext cx="10515600" cy="3077939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>
                <a:latin typeface="Arial" pitchFamily="34" charset="0"/>
                <a:cs typeface="Arial" pitchFamily="34" charset="0"/>
              </a:rPr>
              <a:t>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решил улучшить графику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игры, чтобы она выглядела более современной и привлекательной для пользователей. 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добавил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более детализированные текстуры и улучшили освещение в игре. Т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акже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обновили интерфейс, чтобы он был более интуитивно понятным и простым в использовании.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67112" y="754856"/>
            <a:ext cx="6579189" cy="779463"/>
          </a:xfrm>
        </p:spPr>
        <p:txBody>
          <a:bodyPr>
            <a:noAutofit/>
          </a:bodyPr>
          <a:lstStyle/>
          <a:p>
            <a:r>
              <a:rPr lang="ru-RU" sz="5400" dirty="0" smtClean="0">
                <a:latin typeface="Arial" pitchFamily="34" charset="0"/>
                <a:cs typeface="Arial" pitchFamily="34" charset="0"/>
              </a:rPr>
              <a:t>Улучшение механик</a:t>
            </a:r>
            <a:endParaRPr lang="ru-RU" sz="5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270896"/>
            <a:ext cx="10515600" cy="2608601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3200" dirty="0" smtClean="0"/>
              <a:t>Я</a:t>
            </a:r>
            <a:r>
              <a:rPr lang="ru-RU" sz="3200" dirty="0" smtClean="0"/>
              <a:t> </a:t>
            </a:r>
            <a:r>
              <a:rPr lang="ru-RU" sz="3200" dirty="0" smtClean="0"/>
              <a:t>также </a:t>
            </a:r>
            <a:r>
              <a:rPr lang="ru-RU" sz="3200" dirty="0" smtClean="0"/>
              <a:t>улучшил </a:t>
            </a:r>
            <a:r>
              <a:rPr lang="ru-RU" sz="3200" dirty="0" smtClean="0"/>
              <a:t>механики нашей игры, чтобы она была более интересной и захватывающей для игроков. </a:t>
            </a:r>
            <a:r>
              <a:rPr lang="ru-RU" sz="3200" dirty="0" smtClean="0"/>
              <a:t>Я добавил </a:t>
            </a:r>
            <a:r>
              <a:rPr lang="ru-RU" sz="3200" dirty="0" smtClean="0"/>
              <a:t>новые виды платформ, такие как подвижные или ломающиеся. Т</a:t>
            </a:r>
            <a:r>
              <a:rPr lang="ru-RU" sz="3200" dirty="0" smtClean="0"/>
              <a:t>акже улучшил </a:t>
            </a:r>
            <a:r>
              <a:rPr lang="ru-RU" sz="3200" dirty="0" smtClean="0"/>
              <a:t>систему бонусов, чтобы они были более разнообразными и интересными. 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62615" y="754856"/>
            <a:ext cx="4143486" cy="779463"/>
          </a:xfrm>
        </p:spPr>
        <p:txBody>
          <a:bodyPr/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Анализ рынка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173792"/>
            <a:ext cx="10515600" cy="2284920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Я</a:t>
            </a:r>
            <a:r>
              <a:rPr lang="ru-RU" dirty="0" smtClean="0"/>
              <a:t> провел </a:t>
            </a:r>
            <a:r>
              <a:rPr lang="ru-RU" dirty="0" smtClean="0"/>
              <a:t>анализ рынка и </a:t>
            </a:r>
            <a:r>
              <a:rPr lang="ru-RU" dirty="0" smtClean="0"/>
              <a:t>выяснил, </a:t>
            </a:r>
            <a:r>
              <a:rPr lang="ru-RU" dirty="0" smtClean="0"/>
              <a:t>что он продолжает расти. В настоящее время мобильные игры являются одним из самых популярных видов развлечения для пользователей</a:t>
            </a:r>
            <a:r>
              <a:rPr lang="ru-RU" dirty="0" smtClean="0"/>
              <a:t>. Также обнаружил, </a:t>
            </a:r>
            <a:r>
              <a:rPr lang="ru-RU" dirty="0" smtClean="0"/>
              <a:t>что существует большой спрос на игры, которые имеют хорошо разработанную графику и интересные механики.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5778" y="887496"/>
            <a:ext cx="2209489" cy="779463"/>
          </a:xfrm>
        </p:spPr>
        <p:txBody>
          <a:bodyPr>
            <a:noAutofit/>
          </a:bodyPr>
          <a:lstStyle/>
          <a:p>
            <a:r>
              <a:rPr lang="ru-RU" sz="5400" b="1" dirty="0" smtClean="0"/>
              <a:t>Вывод</a:t>
            </a:r>
            <a:endParaRPr lang="ru-RU" sz="54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2296655"/>
            <a:ext cx="10515600" cy="1410980"/>
          </a:xfrm>
        </p:spPr>
        <p:txBody>
          <a:bodyPr/>
          <a:lstStyle/>
          <a:p>
            <a:pPr algn="ctr">
              <a:buNone/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В заключение,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хочу отметить, что я уверен,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что наш проект </a:t>
            </a:r>
            <a:r>
              <a:rPr lang="ru-RU" b="1" dirty="0" err="1" smtClean="0">
                <a:latin typeface="Arial" pitchFamily="34" charset="0"/>
                <a:cs typeface="Arial" pitchFamily="34" charset="0"/>
              </a:rPr>
              <a:t>DoodleJump</a:t>
            </a:r>
            <a:r>
              <a:rPr lang="ru-RU" b="1" dirty="0" smtClean="0">
                <a:latin typeface="Arial" pitchFamily="34" charset="0"/>
                <a:cs typeface="Arial" pitchFamily="34" charset="0"/>
              </a:rPr>
              <a:t> 2.0 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имеет большой потенциал и может привлечь множество пользователей.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34114" y="2562209"/>
            <a:ext cx="8799415" cy="11682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6600" dirty="0" smtClean="0">
                <a:latin typeface="Arial" pitchFamily="34" charset="0"/>
                <a:cs typeface="Arial" pitchFamily="34" charset="0"/>
              </a:rPr>
              <a:t>Спасибо за внимание</a:t>
            </a:r>
            <a:endParaRPr lang="ru-RU" sz="6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244</Words>
  <Application>Microsoft Macintosh PowerPoint</Application>
  <PresentationFormat>Произвольный</PresentationFormat>
  <Paragraphs>19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Doodle Jump 2.0</vt:lpstr>
      <vt:lpstr>Описание игры</vt:lpstr>
      <vt:lpstr>Описание аналогов</vt:lpstr>
      <vt:lpstr>Улучшение в визуальной части</vt:lpstr>
      <vt:lpstr>Улучшение механик</vt:lpstr>
      <vt:lpstr>Анализ рынка</vt:lpstr>
      <vt:lpstr>Вывод</vt:lpstr>
      <vt:lpstr>Слайд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MSI</cp:lastModifiedBy>
  <cp:revision>2</cp:revision>
  <dcterms:created xsi:type="dcterms:W3CDTF">2023-07-27T11:30:01Z</dcterms:created>
  <dcterms:modified xsi:type="dcterms:W3CDTF">2023-11-24T19:43:32Z</dcterms:modified>
</cp:coreProperties>
</file>