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071-4C4B-4536-8E8E-6EA61E4B72D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DB7C-83AF-4ECE-B827-9F468BE3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2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071-4C4B-4536-8E8E-6EA61E4B72D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DB7C-83AF-4ECE-B827-9F468BE3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5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071-4C4B-4536-8E8E-6EA61E4B72D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DB7C-83AF-4ECE-B827-9F468BE3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0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071-4C4B-4536-8E8E-6EA61E4B72D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DB7C-83AF-4ECE-B827-9F468BE3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7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071-4C4B-4536-8E8E-6EA61E4B72D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DB7C-83AF-4ECE-B827-9F468BE3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0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071-4C4B-4536-8E8E-6EA61E4B72D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DB7C-83AF-4ECE-B827-9F468BE3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9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071-4C4B-4536-8E8E-6EA61E4B72D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DB7C-83AF-4ECE-B827-9F468BE3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5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071-4C4B-4536-8E8E-6EA61E4B72D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DB7C-83AF-4ECE-B827-9F468BE3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071-4C4B-4536-8E8E-6EA61E4B72D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DB7C-83AF-4ECE-B827-9F468BE3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6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071-4C4B-4536-8E8E-6EA61E4B72D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DB7C-83AF-4ECE-B827-9F468BE3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071-4C4B-4536-8E8E-6EA61E4B72D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DB7C-83AF-4ECE-B827-9F468BE3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3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B071-4C4B-4536-8E8E-6EA61E4B72D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DB7C-83AF-4ECE-B827-9F468BE3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="" xmlns:a16="http://schemas.microsoft.com/office/drawing/2014/main" id="{FDE413F1-C5D4-4F19-BCDC-82635D198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909" y="214876"/>
            <a:ext cx="10173427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225778" y="4566214"/>
            <a:ext cx="106709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sz="3600" dirty="0" smtClean="0"/>
              <a:t>Variable is a pointer</a:t>
            </a:r>
          </a:p>
          <a:p>
            <a:r>
              <a:rPr lang="en-SG" altLang="zh-CN" sz="3600" dirty="0" smtClean="0"/>
              <a:t>The pointer points to a box</a:t>
            </a:r>
          </a:p>
          <a:p>
            <a:r>
              <a:rPr lang="en-SG" altLang="zh-CN" sz="3600" dirty="0" smtClean="0"/>
              <a:t>Whatever you put in the box, is the value of the variable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6690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SimSun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</dc:creator>
  <cp:lastModifiedBy>tom</cp:lastModifiedBy>
  <cp:revision>3</cp:revision>
  <dcterms:created xsi:type="dcterms:W3CDTF">2020-10-20T15:35:58Z</dcterms:created>
  <dcterms:modified xsi:type="dcterms:W3CDTF">2020-10-20T15:43:44Z</dcterms:modified>
</cp:coreProperties>
</file>