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9" r:id="rId5"/>
    <p:sldId id="271" r:id="rId6"/>
    <p:sldId id="275" r:id="rId7"/>
    <p:sldId id="276" r:id="rId8"/>
    <p:sldId id="272" r:id="rId9"/>
    <p:sldId id="278" r:id="rId10"/>
    <p:sldId id="273" r:id="rId11"/>
    <p:sldId id="27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BDFE-2F0E-47CD-8C06-B7E8596A2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E5800-11D0-4F9E-BAF2-05C85A199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6604-0AF9-4E6E-83FD-F35437FC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11668-C683-43BC-85B0-135F0203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9D63-10EA-4FC3-9A04-F057C650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7F98-05A6-46E1-9EE0-ADC1DD83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8789-5484-4AE9-81E9-6FB26BA8C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627CB-FFD5-4ECB-B13B-789766AD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6D59-7CF1-4D8F-BB7D-F9709475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E674-7307-466C-9EB4-97B7A515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240E0-74A6-4BBE-A021-02F7A603F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C941-A7B3-48F7-BB55-391FCC074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C8E4-0DAE-4B61-B71B-172E2EA7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88BF-6F47-4CF0-A313-C1038177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6D5B-B0AB-4A7D-8315-6832EAA6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432-A262-4A06-BEB9-2DFEA2E6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36F4-563B-4A62-957C-8FD1930B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3EAD-CF36-4F4D-8A60-3EE30592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BDE6D-1941-4164-96BD-7BCD17B5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15070-BB48-4B97-AEE6-F857E274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19F8-6748-41BD-A8DA-D042D7DF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1F51-4FE9-4351-AEB2-DA7F9781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BF68-50B7-4174-B931-2971A90D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90B9-5A34-495F-BF04-D685A86A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CA5C-0E68-45AB-BFE4-735AA9FD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4032-7BD4-463F-9418-DF2BA02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D14F-4156-4EE3-9252-882E0220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56A15-8227-4909-9C57-FA5CDD7BD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B4967-E028-406F-9E37-DDF82D98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EDB38-C7FA-470B-BFF9-E3A6C742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DE8F2-7C2C-4CC1-BC7D-735CAC2E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F527-2F7E-481D-BA38-484C7CC0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56B18-6CB9-44D6-A87F-8CF74FAB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6B794-F8E3-4638-B49D-20349BED5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D85E8-636C-4193-B4AC-42C6822DF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C83E2-4647-4638-AEF5-949CBA90C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68899-365A-4861-80F2-5C1832F8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68CA9-FFD8-43FD-BA74-D19FE8E3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038A4-D4F5-4749-9347-C9D9937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EA4B-DE97-4A9D-B9D4-588D34B1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6F08A-023F-4C5A-868C-6D44B6AB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0597-D3B1-4AB7-97C4-D49E56E5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C55C8-1216-4092-B12B-E90A17F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3362C-800D-4B29-AA24-B65914D6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C47AC-7CA5-48FD-93FC-9C199AE7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97744-3610-47CE-94CF-279271F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3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83C2-FF31-42D6-948F-AB034ABD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414C-6C4B-464A-8945-C75E9D18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1823-5282-4020-A443-C1E05448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A1CA-7343-4F0D-A0A7-4C8D9819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65F57-554E-4ABE-996E-410AFCA5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4DE72-518F-4489-B81B-0C5BE2F6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8DCA-9A07-45D8-B4DB-F21944EF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CA60E-46C5-4B3C-9C82-015BCC9D7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3526E-FBE7-441D-9761-9EA7B0E7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4E188-2860-4B92-BA41-C562345B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E8894-690B-4581-AEDA-E4055818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AF5E-2397-4E87-9C9D-23516F8A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2D5F0-AA70-4110-BAB8-A73C2D18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3FB68-8DB8-4E56-89EB-7300A74D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04F5C-E427-4CBB-9AE3-C0E2DF3D9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542E-5967-464E-A022-6A788133CB1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0DD6-336B-4C9C-988A-90C70E7EF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4CDE-F31F-4371-BEF3-2A4533E2D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5152-CC2A-48D2-AF5E-97DAFA6E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runel.mybluemix.net/docs/Brunel%20Documentation.pdf" TargetMode="External"/><Relationship Id="rId2" Type="http://schemas.openxmlformats.org/officeDocument/2006/relationships/hyperlink" Target="http://brunel.mybluemix.net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unel-Visualization/Brunel/wiki/Brunel-Visualization-Cookboo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E025-B65C-4E61-830B-C90B7861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Brunel </a:t>
            </a:r>
            <a:r>
              <a:rPr lang="zh-CN" altLang="en-US" dirty="0"/>
              <a:t>画图技巧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A087-4AF1-45D0-A63E-0BDEBF64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参考链接：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官方文档</a:t>
            </a:r>
            <a:r>
              <a:rPr lang="en-US" altLang="zh-CN" dirty="0"/>
              <a:t>:</a:t>
            </a:r>
            <a:r>
              <a:rPr lang="en-US" dirty="0">
                <a:hlinkClick r:id="rId2"/>
              </a:rPr>
              <a:t>http://brunel.mybluemix.net/docs/</a:t>
            </a:r>
            <a:endParaRPr lang="en-US" altLang="zh-CN" dirty="0"/>
          </a:p>
          <a:p>
            <a:r>
              <a:rPr lang="en-US" altLang="zh-CN" dirty="0"/>
              <a:t>PDF </a:t>
            </a:r>
            <a:r>
              <a:rPr lang="zh-CN" altLang="en-US" dirty="0"/>
              <a:t>文档</a:t>
            </a:r>
            <a:r>
              <a:rPr lang="en-US" altLang="zh-CN" dirty="0"/>
              <a:t>: </a:t>
            </a:r>
          </a:p>
          <a:p>
            <a:r>
              <a:rPr lang="en-US" altLang="zh-CN" dirty="0">
                <a:hlinkClick r:id="rId3"/>
              </a:rPr>
              <a:t>http://brunel.mybluemix.net/docs/Brunel Documentation.pdf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 wiki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https://github.com/Brunel-Visualization/Brunel/wiki/Brunel-Visualization-Cookbook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2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334B-2E4E-46D0-AEA6-A3D969ED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B0E5-F362-46DD-8BB4-67D0D550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</a:t>
            </a:r>
            <a:r>
              <a:rPr lang="zh-CN" altLang="en-US" dirty="0"/>
              <a:t>：将连续的数据进行分块 </a:t>
            </a:r>
            <a:endParaRPr lang="en-US" altLang="zh-CN" dirty="0"/>
          </a:p>
          <a:p>
            <a:r>
              <a:rPr lang="en-US" altLang="zh-CN" dirty="0"/>
              <a:t>Fit</a:t>
            </a:r>
            <a:r>
              <a:rPr lang="zh-CN" altLang="en-US" dirty="0"/>
              <a:t>：将数据拟合成直线</a:t>
            </a:r>
            <a:endParaRPr lang="en-US" altLang="zh-CN" dirty="0"/>
          </a:p>
          <a:p>
            <a:r>
              <a:rPr lang="en-US" altLang="zh-CN" dirty="0"/>
              <a:t>Smooth</a:t>
            </a:r>
            <a:r>
              <a:rPr lang="zh-CN" altLang="en-US" dirty="0"/>
              <a:t>： 将数据拟合成平滑的曲线</a:t>
            </a:r>
            <a:endParaRPr lang="en-US" altLang="zh-CN" dirty="0"/>
          </a:p>
          <a:p>
            <a:r>
              <a:rPr lang="en-US" altLang="zh-CN" dirty="0" err="1"/>
              <a:t>Filt</a:t>
            </a:r>
            <a:r>
              <a:rPr lang="en-US" altLang="zh-CN" dirty="0"/>
              <a:t>: </a:t>
            </a:r>
            <a:r>
              <a:rPr lang="zh-CN" altLang="en-US" dirty="0"/>
              <a:t>使用滑条进行过滤</a:t>
            </a:r>
            <a:endParaRPr lang="en-US" altLang="zh-CN" dirty="0"/>
          </a:p>
          <a:p>
            <a:r>
              <a:rPr lang="en-US" altLang="zh-CN" dirty="0" err="1"/>
              <a:t>Yrange</a:t>
            </a:r>
            <a:r>
              <a:rPr lang="zh-CN" altLang="en-US" dirty="0"/>
              <a:t>：需要两个字段同时使用，构造一个范围。</a:t>
            </a:r>
            <a:r>
              <a:rPr lang="en-US" altLang="zh-CN" dirty="0" err="1"/>
              <a:t>iqr</a:t>
            </a:r>
            <a:r>
              <a:rPr lang="zh-CN" altLang="en-US" dirty="0"/>
              <a:t>经常与</a:t>
            </a:r>
            <a:r>
              <a:rPr lang="en-US" altLang="zh-CN" dirty="0" err="1"/>
              <a:t>yrange</a:t>
            </a:r>
            <a:r>
              <a:rPr lang="zh-CN" altLang="en-US" dirty="0"/>
              <a:t>一起使用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10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E025-B65C-4E61-830B-C90B7861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Brunel </a:t>
            </a:r>
            <a:r>
              <a:rPr lang="zh-CN" altLang="en-US" dirty="0"/>
              <a:t>规则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A087-4AF1-45D0-A63E-0BDEBF64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dirty="0"/>
              <a:t>命令列表组成</a:t>
            </a:r>
            <a:r>
              <a:rPr lang="en-US" altLang="zh-CN" dirty="0"/>
              <a:t>,</a:t>
            </a:r>
            <a:r>
              <a:rPr lang="zh-CN" altLang="en-US" dirty="0"/>
              <a:t>其</a:t>
            </a:r>
            <a:r>
              <a:rPr lang="zh-CN" dirty="0"/>
              <a:t>命令各自控制图表的一个方面。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一般来说，命令顺序并不重要，</a:t>
            </a:r>
            <a:r>
              <a:rPr lang="zh-CN" dirty="0"/>
              <a:t>如果发生冲突</a:t>
            </a:r>
            <a:r>
              <a:rPr lang="zh-CN" altLang="en-US" dirty="0"/>
              <a:t>，</a:t>
            </a:r>
            <a:r>
              <a:rPr lang="zh-CN" dirty="0"/>
              <a:t>最后一个获胜  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可</a:t>
            </a:r>
            <a:r>
              <a:rPr lang="zh-CN" dirty="0"/>
              <a:t>使用组合运算符</a:t>
            </a:r>
            <a:r>
              <a:rPr lang="zh-CN" altLang="en-US" dirty="0"/>
              <a:t>“</a:t>
            </a:r>
            <a:r>
              <a:rPr lang="en-US" altLang="zh-CN" dirty="0"/>
              <a:t>+</a:t>
            </a:r>
            <a:r>
              <a:rPr lang="zh-CN" altLang="en-US" dirty="0"/>
              <a:t>”，“</a:t>
            </a:r>
            <a:r>
              <a:rPr lang="en-US" altLang="zh-CN" dirty="0"/>
              <a:t>|</a:t>
            </a:r>
            <a:r>
              <a:rPr lang="zh-CN" altLang="en-US" dirty="0"/>
              <a:t>”等，</a:t>
            </a:r>
            <a:r>
              <a:rPr lang="zh-CN" dirty="0"/>
              <a:t>将不同的元素</a:t>
            </a:r>
            <a:r>
              <a:rPr lang="zh-CN" altLang="en-US" dirty="0"/>
              <a:t>或</a:t>
            </a:r>
            <a:r>
              <a:rPr lang="zh-CN" dirty="0"/>
              <a:t>连接在一起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一</a:t>
            </a:r>
            <a:r>
              <a:rPr lang="zh-CN" dirty="0"/>
              <a:t>些操作符允</a:t>
            </a:r>
            <a:r>
              <a:rPr lang="zh-CN" altLang="en-US" dirty="0"/>
              <a:t>许图表并排，</a:t>
            </a:r>
            <a:r>
              <a:rPr lang="zh-CN" dirty="0"/>
              <a:t>重叠和嵌套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0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8D2B-76C2-424E-957C-CD5DA4AC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2837-58CA-4619-B065-25AAAAA1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point:</a:t>
            </a:r>
            <a:r>
              <a:rPr lang="zh-CN" altLang="en-US" dirty="0"/>
              <a:t>默认为圆点，但是可设定为两组符号，一个基本和一个扩展集合。</a:t>
            </a:r>
            <a:endParaRPr lang="en-US" altLang="zh-CN" dirty="0"/>
          </a:p>
          <a:p>
            <a:r>
              <a:rPr lang="zh-CN" altLang="en-US" dirty="0"/>
              <a:t>基本符号是：圆，正方形，三角形，菱形，十字形，五边形，星形，六边形和扩展符号包括基本符号和加号，警报，箭头，箭头，图表，</a:t>
            </a:r>
            <a:r>
              <a:rPr lang="en-US" altLang="zh-CN" dirty="0" err="1"/>
              <a:t>circleOutline</a:t>
            </a:r>
            <a:r>
              <a:rPr lang="zh-CN" altLang="en-US" dirty="0"/>
              <a:t>，数据库，人，问题，悲伤，拇指，拇指大拇指，灯泡，国旗，女性，男性，心脏，铅笔，信息。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6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E025-B65C-4E61-830B-C90B7861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Brunel 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A087-4AF1-45D0-A63E-0BDEBF64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Brunel</a:t>
            </a:r>
            <a:r>
              <a:rPr lang="zh-CN" altLang="en-US" dirty="0"/>
              <a:t>是</a:t>
            </a:r>
            <a:r>
              <a:rPr lang="zh-CN" dirty="0"/>
              <a:t>一种</a:t>
            </a:r>
            <a:r>
              <a:rPr lang="zh-CN" altLang="en-US" dirty="0"/>
              <a:t>用于</a:t>
            </a:r>
            <a:r>
              <a:rPr lang="zh-CN" dirty="0"/>
              <a:t>数据可视</a:t>
            </a:r>
            <a:r>
              <a:rPr lang="zh-CN" altLang="en-US" dirty="0"/>
              <a:t>化的，且</a:t>
            </a:r>
            <a:r>
              <a:rPr lang="zh-CN" dirty="0"/>
              <a:t>高度简洁和新颖的语言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使用平台：</a:t>
            </a:r>
            <a:r>
              <a:rPr lang="en-US" altLang="zh-CN" dirty="0"/>
              <a:t>J</a:t>
            </a:r>
            <a:r>
              <a:rPr lang="zh-CN" dirty="0"/>
              <a:t>upyter</a:t>
            </a:r>
            <a:r>
              <a:rPr lang="en-US" altLang="zh-CN" dirty="0"/>
              <a:t> notebook</a:t>
            </a:r>
            <a:r>
              <a:rPr lang="zh-CN" altLang="en-US" dirty="0"/>
              <a:t>或其他</a:t>
            </a:r>
            <a:endParaRPr lang="en-US" altLang="zh-CN" dirty="0"/>
          </a:p>
          <a:p>
            <a:r>
              <a:rPr lang="en-US" altLang="zh-CN" dirty="0"/>
              <a:t>Brunel</a:t>
            </a:r>
            <a:r>
              <a:rPr lang="zh-CN" altLang="en-US" dirty="0"/>
              <a:t>允</a:t>
            </a:r>
            <a:r>
              <a:rPr lang="zh-CN" dirty="0"/>
              <a:t>许Python</a:t>
            </a:r>
            <a:r>
              <a:rPr lang="en-US" altLang="zh-CN" dirty="0"/>
              <a:t>,</a:t>
            </a:r>
            <a:r>
              <a:rPr lang="en-US" altLang="zh-CN" dirty="0" err="1"/>
              <a:t>scala</a:t>
            </a:r>
            <a:r>
              <a:rPr lang="en-US" altLang="zh-CN" dirty="0"/>
              <a:t>,</a:t>
            </a:r>
            <a:r>
              <a:rPr lang="zh-CN" dirty="0"/>
              <a:t>R</a:t>
            </a:r>
            <a:r>
              <a:rPr lang="zh-CN" altLang="en-US" dirty="0"/>
              <a:t>等多</a:t>
            </a:r>
            <a:r>
              <a:rPr lang="zh-CN" dirty="0"/>
              <a:t>种语言访问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7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C511-AC9B-48BC-80CB-D01B294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7A0B-1855-41E0-8389-64C2098E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5400" dirty="0"/>
              <a:t>point x(Summer) y(Winter)</a:t>
            </a:r>
          </a:p>
          <a:p>
            <a:pPr algn="ctr"/>
            <a:r>
              <a:rPr lang="en-US" sz="5400" dirty="0"/>
              <a:t>bar x(Region) y(#count)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7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9FDB-2A1B-416C-88F0-C31C0663E75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bar x(Region) y(Rain) mean(Rain) sort(Rain)</a:t>
            </a:r>
          </a:p>
          <a:p>
            <a:endParaRPr lang="en-US" sz="4000" dirty="0"/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025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9FDB-2A1B-416C-88F0-C31C0663E75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9361BB-CA74-45B9-8BC1-9C038D12A0DA}"/>
              </a:ext>
            </a:extLst>
          </p:cNvPr>
          <p:cNvSpPr/>
          <p:nvPr/>
        </p:nvSpPr>
        <p:spPr>
          <a:xfrm>
            <a:off x="924007" y="2179689"/>
            <a:ext cx="1034398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bar x(Region, </a:t>
            </a:r>
            <a:r>
              <a:rPr lang="en-US" sz="4400" dirty="0" err="1"/>
              <a:t>Presidential_Choice</a:t>
            </a:r>
            <a:r>
              <a:rPr lang="en-US" sz="4400" dirty="0"/>
              <a:t>) y(#count)</a:t>
            </a:r>
          </a:p>
          <a:p>
            <a:endParaRPr lang="en-US" sz="4400" dirty="0"/>
          </a:p>
          <a:p>
            <a:r>
              <a:rPr lang="en-US" sz="4400" dirty="0"/>
              <a:t>line x(#row) y(Women, Men) color(#series)</a:t>
            </a:r>
          </a:p>
        </p:txBody>
      </p:sp>
    </p:spTree>
    <p:extLst>
      <p:ext uri="{BB962C8B-B14F-4D97-AF65-F5344CB8AC3E}">
        <p14:creationId xmlns:p14="http://schemas.microsoft.com/office/powerpoint/2010/main" val="253609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E025-B65C-4E61-830B-C90B7861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Brunel </a:t>
            </a:r>
            <a:r>
              <a:rPr lang="zh-CN" altLang="en-US" dirty="0"/>
              <a:t>坐标轴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A087-4AF1-45D0-A63E-0BDEBF64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X轴内的尺寸聚类。</a:t>
            </a:r>
            <a:endParaRPr lang="en-US" altLang="zh-CN" dirty="0"/>
          </a:p>
          <a:p>
            <a:pPr lvl="1"/>
            <a:r>
              <a:rPr lang="en-US" dirty="0"/>
              <a:t>bar x(Region, </a:t>
            </a:r>
            <a:r>
              <a:rPr lang="en-US" dirty="0" err="1"/>
              <a:t>Presidential_Choice</a:t>
            </a:r>
            <a:r>
              <a:rPr lang="en-US" dirty="0"/>
              <a:t>) y(#count) </a:t>
            </a:r>
          </a:p>
          <a:p>
            <a:pPr lvl="1"/>
            <a:endParaRPr lang="en-US" dirty="0"/>
          </a:p>
          <a:p>
            <a:r>
              <a:rPr lang="en-US" altLang="zh-CN" dirty="0"/>
              <a:t>Y</a:t>
            </a:r>
            <a:r>
              <a:rPr lang="zh-CN" altLang="en-US" dirty="0"/>
              <a:t>轴内的</a:t>
            </a:r>
            <a:r>
              <a:rPr lang="zh-CN" dirty="0"/>
              <a:t>每个字段指定一个系列</a:t>
            </a:r>
            <a:endParaRPr lang="en-US" altLang="zh-CN" dirty="0"/>
          </a:p>
          <a:p>
            <a:pPr lvl="1"/>
            <a:r>
              <a:rPr lang="en-US" altLang="zh-CN" dirty="0"/>
              <a:t>line x(#row) y(Women, Men) color(#series)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#row</a:t>
            </a:r>
            <a:r>
              <a:rPr lang="zh-CN" altLang="en-US" dirty="0"/>
              <a:t>该字段只是具有数据行的值，从一个开始进行索引。</a:t>
            </a:r>
            <a:endParaRPr lang="en-US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E789-136D-4DC8-B542-201B90BB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Brunel </a:t>
            </a:r>
            <a:r>
              <a:rPr lang="zh-CN" altLang="en-US" dirty="0"/>
              <a:t>坐标轴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5168-F214-42F2-996A-0627E0DE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可以不显示轴，但这并不影响尺寸的存在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dirty="0"/>
              <a:t>xes(none)  </a:t>
            </a:r>
          </a:p>
          <a:p>
            <a:r>
              <a:rPr lang="en-US" dirty="0"/>
              <a:t>axes(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r>
              <a:rPr lang="en-US" dirty="0"/>
              <a:t>axes(x)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Brunel</a:t>
            </a:r>
            <a:r>
              <a:rPr lang="zh-CN" altLang="en-US" dirty="0"/>
              <a:t>默认会选择合适的缩放变换（</a:t>
            </a:r>
            <a:r>
              <a:rPr lang="en-US" altLang="zh-CN" dirty="0"/>
              <a:t>root</a:t>
            </a:r>
            <a:r>
              <a:rPr lang="zh-CN" altLang="en-US" dirty="0"/>
              <a:t>，</a:t>
            </a:r>
            <a:r>
              <a:rPr lang="en-US" altLang="zh-CN" dirty="0"/>
              <a:t>linear</a:t>
            </a:r>
            <a:r>
              <a:rPr lang="zh-CN" altLang="en-US" dirty="0"/>
              <a:t>或</a:t>
            </a:r>
            <a:r>
              <a:rPr lang="en-US" altLang="zh-CN" dirty="0"/>
              <a:t>log</a:t>
            </a:r>
            <a:r>
              <a:rPr lang="zh-CN" altLang="en-US" dirty="0"/>
              <a:t>），除非明确制指定变换方法。</a:t>
            </a:r>
            <a:endParaRPr lang="en-US" altLang="zh-CN" dirty="0"/>
          </a:p>
          <a:p>
            <a:r>
              <a:rPr lang="en-US" dirty="0"/>
              <a:t>x(density) y(population)</a:t>
            </a:r>
          </a:p>
          <a:p>
            <a:r>
              <a:rPr lang="en-US" dirty="0"/>
              <a:t>x(density) y(</a:t>
            </a:r>
            <a:r>
              <a:rPr lang="en-US" dirty="0" err="1"/>
              <a:t>population:linear</a:t>
            </a:r>
            <a:r>
              <a:rPr lang="en-US" dirty="0"/>
              <a:t>)</a:t>
            </a:r>
          </a:p>
          <a:p>
            <a:r>
              <a:rPr lang="en-US" dirty="0"/>
              <a:t>x(</a:t>
            </a:r>
            <a:r>
              <a:rPr lang="en-US" dirty="0" err="1"/>
              <a:t>density:root</a:t>
            </a:r>
            <a:r>
              <a:rPr lang="en-US" dirty="0"/>
              <a:t>) y(</a:t>
            </a:r>
            <a:r>
              <a:rPr lang="en-US" dirty="0" err="1"/>
              <a:t>population:root</a:t>
            </a:r>
            <a:r>
              <a:rPr lang="en-US" dirty="0"/>
              <a:t>)</a:t>
            </a:r>
          </a:p>
          <a:p>
            <a:r>
              <a:rPr lang="en-US" dirty="0"/>
              <a:t>x(</a:t>
            </a:r>
            <a:r>
              <a:rPr lang="en-US" dirty="0" err="1"/>
              <a:t>density:root:reverse</a:t>
            </a:r>
            <a:r>
              <a:rPr lang="en-US" dirty="0"/>
              <a:t>) y(</a:t>
            </a:r>
            <a:r>
              <a:rPr lang="en-US" dirty="0" err="1"/>
              <a:t>population:root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1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E025-B65C-4E61-830B-C90B7861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基本元素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A087-4AF1-45D0-A63E-0BDEBF64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dirty="0">
              <a:latin typeface="Arial Unicode MS"/>
            </a:endParaRPr>
          </a:p>
          <a:p>
            <a:r>
              <a:rPr lang="en-US" altLang="en-US" dirty="0">
                <a:latin typeface="Arial Unicode MS"/>
              </a:rPr>
              <a:t>point, bar, text</a:t>
            </a:r>
          </a:p>
          <a:p>
            <a:r>
              <a:rPr lang="en-US" altLang="en-US" dirty="0">
                <a:latin typeface="Arial Unicode MS"/>
              </a:rPr>
              <a:t>line, area, path, polygon</a:t>
            </a:r>
            <a:r>
              <a:rPr lang="en-US" altLang="en-US" sz="24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Stack</a:t>
            </a:r>
          </a:p>
          <a:p>
            <a:r>
              <a:rPr lang="en-US" dirty="0"/>
              <a:t>Bubble</a:t>
            </a:r>
          </a:p>
          <a:p>
            <a:r>
              <a:rPr lang="en-US" dirty="0"/>
              <a:t>Cloud</a:t>
            </a:r>
          </a:p>
          <a:p>
            <a:r>
              <a:rPr lang="en-US" dirty="0"/>
              <a:t>Chord</a:t>
            </a:r>
          </a:p>
          <a:p>
            <a:r>
              <a:rPr lang="en-US" altLang="zh-CN" dirty="0" err="1"/>
              <a:t>Treemap</a:t>
            </a:r>
            <a:r>
              <a:rPr lang="en-US" altLang="zh-CN" dirty="0"/>
              <a:t>  polar map tree  </a:t>
            </a:r>
            <a:r>
              <a:rPr lang="zh-CN" altLang="en-US" dirty="0"/>
              <a:t>具体例子见</a:t>
            </a:r>
            <a:r>
              <a:rPr lang="en-US" altLang="zh-CN" dirty="0"/>
              <a:t>notebook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CA1368-BFB9-4155-A2C0-F8DDC81C2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E025-B65C-4E61-830B-C90B7861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and tooltip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A087-4AF1-45D0-A63E-0BDEBF64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legends(none)      </a:t>
            </a:r>
            <a:r>
              <a:rPr lang="zh-CN" altLang="en-US" dirty="0"/>
              <a:t>关键字： </a:t>
            </a:r>
            <a:r>
              <a:rPr lang="en-US" altLang="en-US" dirty="0">
                <a:latin typeface="Arial Unicode MS"/>
              </a:rPr>
              <a:t>none, all, auto</a:t>
            </a:r>
            <a:r>
              <a:rPr lang="en-US" altLang="en-US" sz="2400" dirty="0"/>
              <a:t> </a:t>
            </a:r>
            <a:endParaRPr lang="en-US" dirty="0"/>
          </a:p>
          <a:p>
            <a:r>
              <a:rPr lang="en-US" altLang="zh-CN" dirty="0"/>
              <a:t>Title(“</a:t>
            </a:r>
            <a:r>
              <a:rPr lang="zh-CN" altLang="en-US" dirty="0"/>
              <a:t>标题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Label:</a:t>
            </a:r>
            <a:r>
              <a:rPr lang="zh-CN" altLang="en-US" dirty="0"/>
              <a:t>显示所有字段，用逗号分隔。一直显示在显示屏上，并与动画显示中的元素一起移动。</a:t>
            </a:r>
            <a:endParaRPr lang="en-US" altLang="zh-CN" dirty="0"/>
          </a:p>
          <a:p>
            <a:r>
              <a:rPr lang="en-US" altLang="zh-CN" dirty="0"/>
              <a:t>Tooltip:</a:t>
            </a:r>
            <a:r>
              <a:rPr lang="zh-CN" altLang="en-US" dirty="0"/>
              <a:t>显示字段名称和字段值，仅当鼠标悬停悬停时显示标签，并且是暂时性的。</a:t>
            </a:r>
            <a:endParaRPr lang="en-US" altLang="zh-CN" dirty="0"/>
          </a:p>
          <a:p>
            <a:r>
              <a:rPr lang="en-US" dirty="0"/>
              <a:t>Style</a:t>
            </a:r>
          </a:p>
          <a:p>
            <a:r>
              <a:rPr lang="zh-CN" altLang="en-US" dirty="0">
                <a:latin typeface="Arial Unicode MS"/>
              </a:rPr>
              <a:t>关键字：</a:t>
            </a:r>
            <a:r>
              <a:rPr lang="en-US" altLang="en-US" dirty="0">
                <a:latin typeface="Arial Unicode MS"/>
              </a:rPr>
              <a:t>fill, outline, </a:t>
            </a:r>
            <a:r>
              <a:rPr lang="en-US" altLang="en-US" dirty="0" err="1">
                <a:latin typeface="Arial Unicode MS"/>
              </a:rPr>
              <a:t>symbol,width</a:t>
            </a:r>
            <a:r>
              <a:rPr lang="en-US" altLang="en-US" dirty="0">
                <a:latin typeface="Arial Unicode MS"/>
              </a:rPr>
              <a:t>, height, size, font-family, font-size, font-weight, stroke-width</a:t>
            </a:r>
            <a:r>
              <a:rPr lang="en-US" altLang="en-US" sz="2400" dirty="0"/>
              <a:t>.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803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等线</vt:lpstr>
      <vt:lpstr>等线 Light</vt:lpstr>
      <vt:lpstr>Arial</vt:lpstr>
      <vt:lpstr>Calibri</vt:lpstr>
      <vt:lpstr>Calibri Light</vt:lpstr>
      <vt:lpstr>Office Theme</vt:lpstr>
      <vt:lpstr>Brunel 画图技巧</vt:lpstr>
      <vt:lpstr>Brunel 简介</vt:lpstr>
      <vt:lpstr> </vt:lpstr>
      <vt:lpstr>PowerPoint Presentation</vt:lpstr>
      <vt:lpstr>PowerPoint Presentation</vt:lpstr>
      <vt:lpstr>Brunel 坐标轴</vt:lpstr>
      <vt:lpstr>Brunel 坐标轴</vt:lpstr>
      <vt:lpstr>基本元素</vt:lpstr>
      <vt:lpstr>Label and tooltip</vt:lpstr>
      <vt:lpstr>PowerPoint Presentation</vt:lpstr>
      <vt:lpstr>Brunel 规则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jiao ren</dc:creator>
  <cp:lastModifiedBy>jiao ren</cp:lastModifiedBy>
  <cp:revision>26</cp:revision>
  <dcterms:created xsi:type="dcterms:W3CDTF">2017-06-06T04:43:23Z</dcterms:created>
  <dcterms:modified xsi:type="dcterms:W3CDTF">2017-06-06T09:45:11Z</dcterms:modified>
</cp:coreProperties>
</file>