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59" Type="http://schemas.openxmlformats.org/officeDocument/2006/relationships/tags" Target="../tags/tag159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65" Type="http://schemas.openxmlformats.org/officeDocument/2006/relationships/slideLayout" Target="../slideLayouts/slideLayout7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64" Type="http://schemas.openxmlformats.org/officeDocument/2006/relationships/tags" Target="../tags/tag16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254000" y="1766500"/>
            <a:ext cx="333426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th-TH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th-TH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1765469"/>
            <a:ext cx="333425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th-TH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  <a:endParaRPr lang="th-TH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OTLSHAPE_T_2ea46a0b9e344756ad53ee0d17008e62_LeftVerticalConnector1" hidden="1"/>
          <p:cNvCxnSpPr/>
          <p:nvPr>
            <p:custDataLst>
              <p:tags r:id="rId4"/>
            </p:custDataLst>
          </p:nvPr>
        </p:nvCxnSpPr>
        <p:spPr>
          <a:xfrm flipV="1">
            <a:off x="1015081" y="2095500"/>
            <a:ext cx="0" cy="6178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2ea46a0b9e344756ad53ee0d17008e62_RightVerticalConnector1" hidden="1"/>
          <p:cNvCxnSpPr/>
          <p:nvPr>
            <p:custDataLst>
              <p:tags r:id="rId5"/>
            </p:custDataLst>
          </p:nvPr>
        </p:nvCxnSpPr>
        <p:spPr>
          <a:xfrm>
            <a:off x="11175485" y="2095500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2ea46a0b9e344756ad53ee0d17008e62_RightVerticalConnector2" hidden="1"/>
          <p:cNvCxnSpPr/>
          <p:nvPr>
            <p:custDataLst>
              <p:tags r:id="rId6"/>
            </p:custDataLst>
          </p:nvPr>
        </p:nvCxnSpPr>
        <p:spPr>
          <a:xfrm>
            <a:off x="11175485" y="2408555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8d33c266137d48d88e09705452196c2b_LeftVerticalConnector1" hidden="1"/>
          <p:cNvCxnSpPr/>
          <p:nvPr>
            <p:custDataLst>
              <p:tags r:id="rId7"/>
            </p:custDataLst>
          </p:nvPr>
        </p:nvCxnSpPr>
        <p:spPr>
          <a:xfrm>
            <a:off x="1015098" y="2095500"/>
            <a:ext cx="0" cy="5162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8d33c266137d48d88e09705452196c2b_LeftVerticalConnector2" hidden="1"/>
          <p:cNvCxnSpPr/>
          <p:nvPr>
            <p:custDataLst>
              <p:tags r:id="rId8"/>
            </p:custDataLst>
          </p:nvPr>
        </p:nvCxnSpPr>
        <p:spPr>
          <a:xfrm>
            <a:off x="1015098" y="2814955"/>
            <a:ext cx="0" cy="165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8d33c266137d48d88e09705452196c2b_RightVerticalConnector1" hidden="1"/>
          <p:cNvCxnSpPr/>
          <p:nvPr>
            <p:custDataLst>
              <p:tags r:id="rId9"/>
            </p:custDataLst>
          </p:nvPr>
        </p:nvCxnSpPr>
        <p:spPr>
          <a:xfrm>
            <a:off x="11175553" y="2095500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8d33c266137d48d88e09705452196c2b_RightVerticalConnector2" hidden="1"/>
          <p:cNvCxnSpPr/>
          <p:nvPr>
            <p:custDataLst>
              <p:tags r:id="rId10"/>
            </p:custDataLst>
          </p:nvPr>
        </p:nvCxnSpPr>
        <p:spPr>
          <a:xfrm>
            <a:off x="11175553" y="2408555"/>
            <a:ext cx="0" cy="4699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37dd71077d2145f08a23f4b96b157626_LeftVerticalConnector1" hidden="1"/>
          <p:cNvCxnSpPr/>
          <p:nvPr>
            <p:custDataLst>
              <p:tags r:id="rId11"/>
            </p:custDataLst>
          </p:nvPr>
        </p:nvCxnSpPr>
        <p:spPr>
          <a:xfrm>
            <a:off x="1015167" y="2095500"/>
            <a:ext cx="0" cy="5162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37dd71077d2145f08a23f4b96b157626_LeftVerticalConnector2" hidden="1"/>
          <p:cNvCxnSpPr/>
          <p:nvPr>
            <p:custDataLst>
              <p:tags r:id="rId12"/>
            </p:custDataLst>
          </p:nvPr>
        </p:nvCxnSpPr>
        <p:spPr>
          <a:xfrm>
            <a:off x="1015167" y="28149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37dd71077d2145f08a23f4b96b157626_LeftVerticalConnector3" hidden="1"/>
          <p:cNvCxnSpPr/>
          <p:nvPr>
            <p:custDataLst>
              <p:tags r:id="rId13"/>
            </p:custDataLst>
          </p:nvPr>
        </p:nvCxnSpPr>
        <p:spPr>
          <a:xfrm>
            <a:off x="1015167" y="3081655"/>
            <a:ext cx="0" cy="165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37dd71077d2145f08a23f4b96b157626_RightVerticalConnector1" hidden="1"/>
          <p:cNvCxnSpPr/>
          <p:nvPr>
            <p:custDataLst>
              <p:tags r:id="rId14"/>
            </p:custDataLst>
          </p:nvPr>
        </p:nvCxnSpPr>
        <p:spPr>
          <a:xfrm>
            <a:off x="11175655" y="2095500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37dd71077d2145f08a23f4b96b157626_RightVerticalConnector2" hidden="1"/>
          <p:cNvCxnSpPr/>
          <p:nvPr>
            <p:custDataLst>
              <p:tags r:id="rId15"/>
            </p:custDataLst>
          </p:nvPr>
        </p:nvCxnSpPr>
        <p:spPr>
          <a:xfrm>
            <a:off x="11175655" y="2408555"/>
            <a:ext cx="0" cy="736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327e91eb10234c87b1ed98677189ca0e_LeftVerticalConnector1" hidden="1"/>
          <p:cNvCxnSpPr/>
          <p:nvPr>
            <p:custDataLst>
              <p:tags r:id="rId16"/>
            </p:custDataLst>
          </p:nvPr>
        </p:nvCxnSpPr>
        <p:spPr>
          <a:xfrm>
            <a:off x="1015269" y="2095500"/>
            <a:ext cx="0" cy="5162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327e91eb10234c87b1ed98677189ca0e_LeftVerticalConnector2" hidden="1"/>
          <p:cNvCxnSpPr/>
          <p:nvPr>
            <p:custDataLst>
              <p:tags r:id="rId17"/>
            </p:custDataLst>
          </p:nvPr>
        </p:nvCxnSpPr>
        <p:spPr>
          <a:xfrm>
            <a:off x="1015269" y="30816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327e91eb10234c87b1ed98677189ca0e_LeftVerticalConnector3" hidden="1"/>
          <p:cNvCxnSpPr/>
          <p:nvPr>
            <p:custDataLst>
              <p:tags r:id="rId18"/>
            </p:custDataLst>
          </p:nvPr>
        </p:nvCxnSpPr>
        <p:spPr>
          <a:xfrm>
            <a:off x="1015269" y="3348355"/>
            <a:ext cx="0" cy="165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327e91eb10234c87b1ed98677189ca0e_RightVerticalConnector1" hidden="1"/>
          <p:cNvCxnSpPr/>
          <p:nvPr>
            <p:custDataLst>
              <p:tags r:id="rId19"/>
            </p:custDataLst>
          </p:nvPr>
        </p:nvCxnSpPr>
        <p:spPr>
          <a:xfrm>
            <a:off x="11175912" y="2095500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327e91eb10234c87b1ed98677189ca0e_RightVerticalConnector2" hidden="1"/>
          <p:cNvCxnSpPr/>
          <p:nvPr>
            <p:custDataLst>
              <p:tags r:id="rId20"/>
            </p:custDataLst>
          </p:nvPr>
        </p:nvCxnSpPr>
        <p:spPr>
          <a:xfrm>
            <a:off x="11175912" y="2408555"/>
            <a:ext cx="0" cy="10033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9b9a27fa6ef24cfdbdb4656621ec2a8d_LeftVerticalConnector1" hidden="1"/>
          <p:cNvCxnSpPr/>
          <p:nvPr>
            <p:custDataLst>
              <p:tags r:id="rId21"/>
            </p:custDataLst>
          </p:nvPr>
        </p:nvCxnSpPr>
        <p:spPr>
          <a:xfrm>
            <a:off x="1015525" y="2095500"/>
            <a:ext cx="0" cy="5162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9b9a27fa6ef24cfdbdb4656621ec2a8d_LeftVerticalConnector2" hidden="1"/>
          <p:cNvCxnSpPr/>
          <p:nvPr>
            <p:custDataLst>
              <p:tags r:id="rId22"/>
            </p:custDataLst>
          </p:nvPr>
        </p:nvCxnSpPr>
        <p:spPr>
          <a:xfrm>
            <a:off x="1015525" y="28149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9b9a27fa6ef24cfdbdb4656621ec2a8d_LeftVerticalConnector3" hidden="1"/>
          <p:cNvCxnSpPr/>
          <p:nvPr>
            <p:custDataLst>
              <p:tags r:id="rId23"/>
            </p:custDataLst>
          </p:nvPr>
        </p:nvCxnSpPr>
        <p:spPr>
          <a:xfrm>
            <a:off x="1015525" y="30816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9b9a27fa6ef24cfdbdb4656621ec2a8d_LeftVerticalConnector4" hidden="1"/>
          <p:cNvCxnSpPr/>
          <p:nvPr>
            <p:custDataLst>
              <p:tags r:id="rId24"/>
            </p:custDataLst>
          </p:nvPr>
        </p:nvCxnSpPr>
        <p:spPr>
          <a:xfrm>
            <a:off x="1015525" y="3615055"/>
            <a:ext cx="0" cy="165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_9b9a27fa6ef24cfdbdb4656621ec2a8d_RightVerticalConnector1" hidden="1"/>
          <p:cNvCxnSpPr/>
          <p:nvPr>
            <p:custDataLst>
              <p:tags r:id="rId25"/>
            </p:custDataLst>
          </p:nvPr>
        </p:nvCxnSpPr>
        <p:spPr>
          <a:xfrm>
            <a:off x="11176184" y="2095500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_9b9a27fa6ef24cfdbdb4656621ec2a8d_RightVerticalConnector2" hidden="1"/>
          <p:cNvCxnSpPr/>
          <p:nvPr>
            <p:custDataLst>
              <p:tags r:id="rId26"/>
            </p:custDataLst>
          </p:nvPr>
        </p:nvCxnSpPr>
        <p:spPr>
          <a:xfrm>
            <a:off x="11176184" y="2408555"/>
            <a:ext cx="0" cy="1270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_cdad06053f784ad69dafe5f774c49562_LeftVerticalConnector1" hidden="1"/>
          <p:cNvCxnSpPr/>
          <p:nvPr>
            <p:custDataLst>
              <p:tags r:id="rId27"/>
            </p:custDataLst>
          </p:nvPr>
        </p:nvCxnSpPr>
        <p:spPr>
          <a:xfrm>
            <a:off x="1015798" y="2095500"/>
            <a:ext cx="0" cy="5162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cdad06053f784ad69dafe5f774c49562_LeftVerticalConnector2" hidden="1"/>
          <p:cNvCxnSpPr/>
          <p:nvPr>
            <p:custDataLst>
              <p:tags r:id="rId28"/>
            </p:custDataLst>
          </p:nvPr>
        </p:nvCxnSpPr>
        <p:spPr>
          <a:xfrm>
            <a:off x="1015798" y="28149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T_cdad06053f784ad69dafe5f774c49562_LeftVerticalConnector3" hidden="1"/>
          <p:cNvCxnSpPr/>
          <p:nvPr>
            <p:custDataLst>
              <p:tags r:id="rId29"/>
            </p:custDataLst>
          </p:nvPr>
        </p:nvCxnSpPr>
        <p:spPr>
          <a:xfrm>
            <a:off x="1015798" y="36150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T_cdad06053f784ad69dafe5f774c49562_LeftVerticalConnector4" hidden="1"/>
          <p:cNvCxnSpPr/>
          <p:nvPr>
            <p:custDataLst>
              <p:tags r:id="rId30"/>
            </p:custDataLst>
          </p:nvPr>
        </p:nvCxnSpPr>
        <p:spPr>
          <a:xfrm>
            <a:off x="1015798" y="3881755"/>
            <a:ext cx="0" cy="165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OTLSHAPE_T_cdad06053f784ad69dafe5f774c49562_RightVerticalConnector1" hidden="1"/>
          <p:cNvCxnSpPr/>
          <p:nvPr>
            <p:custDataLst>
              <p:tags r:id="rId31"/>
            </p:custDataLst>
          </p:nvPr>
        </p:nvCxnSpPr>
        <p:spPr>
          <a:xfrm>
            <a:off x="11177209" y="2095500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OTLSHAPE_T_cdad06053f784ad69dafe5f774c49562_RightVerticalConnector2" hidden="1"/>
          <p:cNvCxnSpPr/>
          <p:nvPr>
            <p:custDataLst>
              <p:tags r:id="rId32"/>
            </p:custDataLst>
          </p:nvPr>
        </p:nvCxnSpPr>
        <p:spPr>
          <a:xfrm>
            <a:off x="11177209" y="2408555"/>
            <a:ext cx="0" cy="15367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OTLSHAPE_T_1abdd9f6031e4abcb84f07be33d9df1e_LeftVerticalConnector1" hidden="1"/>
          <p:cNvCxnSpPr/>
          <p:nvPr>
            <p:custDataLst>
              <p:tags r:id="rId33"/>
            </p:custDataLst>
          </p:nvPr>
        </p:nvCxnSpPr>
        <p:spPr>
          <a:xfrm>
            <a:off x="1016806" y="2095500"/>
            <a:ext cx="0" cy="5162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T_1abdd9f6031e4abcb84f07be33d9df1e_LeftVerticalConnector2" hidden="1"/>
          <p:cNvCxnSpPr/>
          <p:nvPr>
            <p:custDataLst>
              <p:tags r:id="rId34"/>
            </p:custDataLst>
          </p:nvPr>
        </p:nvCxnSpPr>
        <p:spPr>
          <a:xfrm>
            <a:off x="1016806" y="30816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OTLSHAPE_T_1abdd9f6031e4abcb84f07be33d9df1e_LeftVerticalConnector3" hidden="1"/>
          <p:cNvCxnSpPr/>
          <p:nvPr>
            <p:custDataLst>
              <p:tags r:id="rId35"/>
            </p:custDataLst>
          </p:nvPr>
        </p:nvCxnSpPr>
        <p:spPr>
          <a:xfrm>
            <a:off x="1016806" y="33483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OTLSHAPE_T_1abdd9f6031e4abcb84f07be33d9df1e_LeftVerticalConnector4" hidden="1"/>
          <p:cNvCxnSpPr/>
          <p:nvPr>
            <p:custDataLst>
              <p:tags r:id="rId36"/>
            </p:custDataLst>
          </p:nvPr>
        </p:nvCxnSpPr>
        <p:spPr>
          <a:xfrm>
            <a:off x="1016806" y="36150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OTLSHAPE_T_1abdd9f6031e4abcb84f07be33d9df1e_LeftVerticalConnector5" hidden="1"/>
          <p:cNvCxnSpPr/>
          <p:nvPr>
            <p:custDataLst>
              <p:tags r:id="rId37"/>
            </p:custDataLst>
          </p:nvPr>
        </p:nvCxnSpPr>
        <p:spPr>
          <a:xfrm>
            <a:off x="1016806" y="4148455"/>
            <a:ext cx="0" cy="165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OTLSHAPE_T_1abdd9f6031e4abcb84f07be33d9df1e_RightVerticalConnector1" hidden="1"/>
          <p:cNvCxnSpPr/>
          <p:nvPr>
            <p:custDataLst>
              <p:tags r:id="rId38"/>
            </p:custDataLst>
          </p:nvPr>
        </p:nvCxnSpPr>
        <p:spPr>
          <a:xfrm>
            <a:off x="11177516" y="2095500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T_1abdd9f6031e4abcb84f07be33d9df1e_RightVerticalConnector2" hidden="1"/>
          <p:cNvCxnSpPr/>
          <p:nvPr>
            <p:custDataLst>
              <p:tags r:id="rId39"/>
            </p:custDataLst>
          </p:nvPr>
        </p:nvCxnSpPr>
        <p:spPr>
          <a:xfrm>
            <a:off x="11177516" y="2408555"/>
            <a:ext cx="0" cy="1803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OTLSHAPE_T_cd9f4589628545269ef1ce45fa9a0e93_LeftVerticalConnector1" hidden="1"/>
          <p:cNvCxnSpPr/>
          <p:nvPr>
            <p:custDataLst>
              <p:tags r:id="rId40"/>
            </p:custDataLst>
          </p:nvPr>
        </p:nvCxnSpPr>
        <p:spPr>
          <a:xfrm>
            <a:off x="1016806" y="2095500"/>
            <a:ext cx="0" cy="5162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T_cd9f4589628545269ef1ce45fa9a0e93_LeftVerticalConnector2" hidden="1"/>
          <p:cNvCxnSpPr/>
          <p:nvPr>
            <p:custDataLst>
              <p:tags r:id="rId41"/>
            </p:custDataLst>
          </p:nvPr>
        </p:nvCxnSpPr>
        <p:spPr>
          <a:xfrm>
            <a:off x="1016806" y="30816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T_cd9f4589628545269ef1ce45fa9a0e93_LeftVerticalConnector3" hidden="1"/>
          <p:cNvCxnSpPr/>
          <p:nvPr>
            <p:custDataLst>
              <p:tags r:id="rId42"/>
            </p:custDataLst>
          </p:nvPr>
        </p:nvCxnSpPr>
        <p:spPr>
          <a:xfrm>
            <a:off x="1016806" y="33483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T_cd9f4589628545269ef1ce45fa9a0e93_LeftVerticalConnector4" hidden="1"/>
          <p:cNvCxnSpPr/>
          <p:nvPr>
            <p:custDataLst>
              <p:tags r:id="rId43"/>
            </p:custDataLst>
          </p:nvPr>
        </p:nvCxnSpPr>
        <p:spPr>
          <a:xfrm>
            <a:off x="1016806" y="36150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T_cd9f4589628545269ef1ce45fa9a0e93_LeftVerticalConnector5" hidden="1"/>
          <p:cNvCxnSpPr/>
          <p:nvPr>
            <p:custDataLst>
              <p:tags r:id="rId44"/>
            </p:custDataLst>
          </p:nvPr>
        </p:nvCxnSpPr>
        <p:spPr>
          <a:xfrm>
            <a:off x="1016806" y="38817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T_cd9f4589628545269ef1ce45fa9a0e93_LeftVerticalConnector6" hidden="1"/>
          <p:cNvCxnSpPr/>
          <p:nvPr>
            <p:custDataLst>
              <p:tags r:id="rId45"/>
            </p:custDataLst>
          </p:nvPr>
        </p:nvCxnSpPr>
        <p:spPr>
          <a:xfrm>
            <a:off x="1016806" y="41484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T_cd9f4589628545269ef1ce45fa9a0e93_LeftVerticalConnector7" hidden="1"/>
          <p:cNvCxnSpPr/>
          <p:nvPr>
            <p:custDataLst>
              <p:tags r:id="rId46"/>
            </p:custDataLst>
          </p:nvPr>
        </p:nvCxnSpPr>
        <p:spPr>
          <a:xfrm>
            <a:off x="1016806" y="4415155"/>
            <a:ext cx="0" cy="165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T_cd9f4589628545269ef1ce45fa9a0e93_RightVerticalConnector1" hidden="1"/>
          <p:cNvCxnSpPr/>
          <p:nvPr>
            <p:custDataLst>
              <p:tags r:id="rId47"/>
            </p:custDataLst>
          </p:nvPr>
        </p:nvCxnSpPr>
        <p:spPr>
          <a:xfrm>
            <a:off x="11177516" y="2095500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T_cd9f4589628545269ef1ce45fa9a0e93_RightVerticalConnector2" hidden="1"/>
          <p:cNvCxnSpPr/>
          <p:nvPr>
            <p:custDataLst>
              <p:tags r:id="rId48"/>
            </p:custDataLst>
          </p:nvPr>
        </p:nvCxnSpPr>
        <p:spPr>
          <a:xfrm>
            <a:off x="11177516" y="2408555"/>
            <a:ext cx="0" cy="1803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OTLSHAPE_T_cd9f4589628545269ef1ce45fa9a0e93_RightVerticalConnector3" hidden="1"/>
          <p:cNvCxnSpPr/>
          <p:nvPr>
            <p:custDataLst>
              <p:tags r:id="rId49"/>
            </p:custDataLst>
          </p:nvPr>
        </p:nvCxnSpPr>
        <p:spPr>
          <a:xfrm>
            <a:off x="11177516" y="44151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OTLSHAPE_T_c017dbf12a1d471abc2d5aab8ffe87ca_LeftVerticalConnector1" hidden="1"/>
          <p:cNvCxnSpPr/>
          <p:nvPr>
            <p:custDataLst>
              <p:tags r:id="rId50"/>
            </p:custDataLst>
          </p:nvPr>
        </p:nvCxnSpPr>
        <p:spPr>
          <a:xfrm>
            <a:off x="1017096" y="2095500"/>
            <a:ext cx="0" cy="5162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OTLSHAPE_T_c017dbf12a1d471abc2d5aab8ffe87ca_LeftVerticalConnector2" hidden="1"/>
          <p:cNvCxnSpPr/>
          <p:nvPr>
            <p:custDataLst>
              <p:tags r:id="rId51"/>
            </p:custDataLst>
          </p:nvPr>
        </p:nvCxnSpPr>
        <p:spPr>
          <a:xfrm>
            <a:off x="1017096" y="28149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OTLSHAPE_T_c017dbf12a1d471abc2d5aab8ffe87ca_LeftVerticalConnector3" hidden="1"/>
          <p:cNvCxnSpPr/>
          <p:nvPr>
            <p:custDataLst>
              <p:tags r:id="rId52"/>
            </p:custDataLst>
          </p:nvPr>
        </p:nvCxnSpPr>
        <p:spPr>
          <a:xfrm>
            <a:off x="1017096" y="30816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OTLSHAPE_T_c017dbf12a1d471abc2d5aab8ffe87ca_LeftVerticalConnector4" hidden="1"/>
          <p:cNvCxnSpPr/>
          <p:nvPr>
            <p:custDataLst>
              <p:tags r:id="rId53"/>
            </p:custDataLst>
          </p:nvPr>
        </p:nvCxnSpPr>
        <p:spPr>
          <a:xfrm>
            <a:off x="1017096" y="38817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OTLSHAPE_T_c017dbf12a1d471abc2d5aab8ffe87ca_LeftVerticalConnector5" hidden="1"/>
          <p:cNvCxnSpPr/>
          <p:nvPr>
            <p:custDataLst>
              <p:tags r:id="rId54"/>
            </p:custDataLst>
          </p:nvPr>
        </p:nvCxnSpPr>
        <p:spPr>
          <a:xfrm>
            <a:off x="1017096" y="41484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OTLSHAPE_T_c017dbf12a1d471abc2d5aab8ffe87ca_LeftVerticalConnector6" hidden="1"/>
          <p:cNvCxnSpPr/>
          <p:nvPr>
            <p:custDataLst>
              <p:tags r:id="rId55"/>
            </p:custDataLst>
          </p:nvPr>
        </p:nvCxnSpPr>
        <p:spPr>
          <a:xfrm>
            <a:off x="1017096" y="44151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_c017dbf12a1d471abc2d5aab8ffe87ca_LeftVerticalConnector7" hidden="1"/>
          <p:cNvCxnSpPr/>
          <p:nvPr>
            <p:custDataLst>
              <p:tags r:id="rId56"/>
            </p:custDataLst>
          </p:nvPr>
        </p:nvCxnSpPr>
        <p:spPr>
          <a:xfrm>
            <a:off x="1017096" y="4681855"/>
            <a:ext cx="0" cy="165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T_c017dbf12a1d471abc2d5aab8ffe87ca_RightVerticalConnector1" hidden="1"/>
          <p:cNvCxnSpPr/>
          <p:nvPr>
            <p:custDataLst>
              <p:tags r:id="rId57"/>
            </p:custDataLst>
          </p:nvPr>
        </p:nvCxnSpPr>
        <p:spPr>
          <a:xfrm>
            <a:off x="11177516" y="2095500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T_c017dbf12a1d471abc2d5aab8ffe87ca_RightVerticalConnector2" hidden="1"/>
          <p:cNvCxnSpPr/>
          <p:nvPr>
            <p:custDataLst>
              <p:tags r:id="rId58"/>
            </p:custDataLst>
          </p:nvPr>
        </p:nvCxnSpPr>
        <p:spPr>
          <a:xfrm>
            <a:off x="11177516" y="2408555"/>
            <a:ext cx="0" cy="1803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T_c017dbf12a1d471abc2d5aab8ffe87ca_RightVerticalConnector3" hidden="1"/>
          <p:cNvCxnSpPr/>
          <p:nvPr>
            <p:custDataLst>
              <p:tags r:id="rId59"/>
            </p:custDataLst>
          </p:nvPr>
        </p:nvCxnSpPr>
        <p:spPr>
          <a:xfrm>
            <a:off x="11177516" y="44151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T_c017dbf12a1d471abc2d5aab8ffe87ca_RightVerticalConnector4" hidden="1"/>
          <p:cNvCxnSpPr/>
          <p:nvPr>
            <p:custDataLst>
              <p:tags r:id="rId60"/>
            </p:custDataLst>
          </p:nvPr>
        </p:nvCxnSpPr>
        <p:spPr>
          <a:xfrm>
            <a:off x="11177516" y="468185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OTLSHAPE_T_fb2b2bfaf2c94fc0a4c8abc0c057df36_LeftVerticalConnector1"/>
          <p:cNvCxnSpPr/>
          <p:nvPr>
            <p:custDataLst>
              <p:tags r:id="rId61"/>
            </p:custDataLst>
          </p:nvPr>
        </p:nvCxnSpPr>
        <p:spPr>
          <a:xfrm>
            <a:off x="1017096" y="2095500"/>
            <a:ext cx="0" cy="5162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OTLSHAPE_T_fb2b2bfaf2c94fc0a4c8abc0c057df36_LeftVerticalConnector2"/>
          <p:cNvCxnSpPr/>
          <p:nvPr>
            <p:custDataLst>
              <p:tags r:id="rId62"/>
            </p:custDataLst>
          </p:nvPr>
        </p:nvCxnSpPr>
        <p:spPr>
          <a:xfrm>
            <a:off x="1017096" y="2814955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OTLSHAPE_T_fb2b2bfaf2c94fc0a4c8abc0c057df36_LeftVerticalConnector3"/>
          <p:cNvCxnSpPr/>
          <p:nvPr>
            <p:custDataLst>
              <p:tags r:id="rId63"/>
            </p:custDataLst>
          </p:nvPr>
        </p:nvCxnSpPr>
        <p:spPr>
          <a:xfrm>
            <a:off x="1017096" y="3081655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OTLSHAPE_T_fb2b2bfaf2c94fc0a4c8abc0c057df36_LeftVerticalConnector4"/>
          <p:cNvCxnSpPr/>
          <p:nvPr>
            <p:custDataLst>
              <p:tags r:id="rId64"/>
            </p:custDataLst>
          </p:nvPr>
        </p:nvCxnSpPr>
        <p:spPr>
          <a:xfrm>
            <a:off x="1017096" y="3348355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OTLSHAPE_T_fb2b2bfaf2c94fc0a4c8abc0c057df36_LeftVerticalConnector5"/>
          <p:cNvCxnSpPr/>
          <p:nvPr>
            <p:custDataLst>
              <p:tags r:id="rId65"/>
            </p:custDataLst>
          </p:nvPr>
        </p:nvCxnSpPr>
        <p:spPr>
          <a:xfrm>
            <a:off x="1017096" y="3615055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OTLSHAPE_T_fb2b2bfaf2c94fc0a4c8abc0c057df36_LeftVerticalConnector6"/>
          <p:cNvCxnSpPr/>
          <p:nvPr>
            <p:custDataLst>
              <p:tags r:id="rId66"/>
            </p:custDataLst>
          </p:nvPr>
        </p:nvCxnSpPr>
        <p:spPr>
          <a:xfrm>
            <a:off x="1017096" y="3881755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T_fb2b2bfaf2c94fc0a4c8abc0c057df36_LeftVerticalConnector7"/>
          <p:cNvCxnSpPr/>
          <p:nvPr>
            <p:custDataLst>
              <p:tags r:id="rId67"/>
            </p:custDataLst>
          </p:nvPr>
        </p:nvCxnSpPr>
        <p:spPr>
          <a:xfrm>
            <a:off x="1017096" y="4148455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OTLSHAPE_T_fb2b2bfaf2c94fc0a4c8abc0c057df36_LeftVerticalConnector8"/>
          <p:cNvCxnSpPr/>
          <p:nvPr>
            <p:custDataLst>
              <p:tags r:id="rId68"/>
            </p:custDataLst>
          </p:nvPr>
        </p:nvCxnSpPr>
        <p:spPr>
          <a:xfrm>
            <a:off x="1017096" y="4681855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OTLSHAPE_T_fb2b2bfaf2c94fc0a4c8abc0c057df36_LeftVerticalConnector9"/>
          <p:cNvCxnSpPr/>
          <p:nvPr>
            <p:custDataLst>
              <p:tags r:id="rId69"/>
            </p:custDataLst>
          </p:nvPr>
        </p:nvCxnSpPr>
        <p:spPr>
          <a:xfrm>
            <a:off x="1017096" y="4948555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OTLSHAPE_T_fb2b2bfaf2c94fc0a4c8abc0c057df36_RightVerticalConnector1"/>
          <p:cNvCxnSpPr/>
          <p:nvPr>
            <p:custDataLst>
              <p:tags r:id="rId70"/>
            </p:custDataLst>
          </p:nvPr>
        </p:nvCxnSpPr>
        <p:spPr>
          <a:xfrm>
            <a:off x="11177533" y="2095500"/>
            <a:ext cx="0" cy="127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OTLSHAPE_T_fb2b2bfaf2c94fc0a4c8abc0c057df36_RightVerticalConnector2"/>
          <p:cNvCxnSpPr/>
          <p:nvPr>
            <p:custDataLst>
              <p:tags r:id="rId71"/>
            </p:custDataLst>
          </p:nvPr>
        </p:nvCxnSpPr>
        <p:spPr>
          <a:xfrm>
            <a:off x="11177533" y="2408555"/>
            <a:ext cx="0" cy="260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72"/>
            </p:custDataLst>
          </p:nvPr>
        </p:nvSpPr>
        <p:spPr>
          <a:xfrm>
            <a:off x="844465" y="1714500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73"/>
            </p:custDataLst>
          </p:nvPr>
        </p:nvSpPr>
        <p:spPr>
          <a:xfrm>
            <a:off x="844465" y="1714500"/>
            <a:ext cx="10502900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74"/>
            </p:custDataLst>
          </p:nvPr>
        </p:nvSpPr>
        <p:spPr>
          <a:xfrm>
            <a:off x="11288058" y="2095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75"/>
            </p:custDataLst>
          </p:nvPr>
        </p:nvSpPr>
        <p:spPr>
          <a:xfrm>
            <a:off x="11162357" y="2222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th-TH" sz="1200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TB_00000000000000000000000000000000_TimescaleInterval5"/>
          <p:cNvSpPr txBox="1"/>
          <p:nvPr>
            <p:custDataLst>
              <p:tags r:id="rId76"/>
            </p:custDataLst>
          </p:nvPr>
        </p:nvSpPr>
        <p:spPr>
          <a:xfrm>
            <a:off x="6886129" y="1778000"/>
            <a:ext cx="320088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th-TH" spc="-38" dirty="0">
              <a:solidFill>
                <a:schemeClr val="lt1"/>
              </a:solidFill>
              <a:latin typeface="Angsana New" panose="02020603050405020304" pitchFamily="18" charset="-34"/>
            </a:endParaRPr>
          </a:p>
        </p:txBody>
      </p:sp>
      <p:sp>
        <p:nvSpPr>
          <p:cNvPr id="18" name="OTLSHAPE_TB_00000000000000000000000000000000_TimescaleInterval6"/>
          <p:cNvSpPr txBox="1"/>
          <p:nvPr>
            <p:custDataLst>
              <p:tags r:id="rId77"/>
            </p:custDataLst>
          </p:nvPr>
        </p:nvSpPr>
        <p:spPr>
          <a:xfrm>
            <a:off x="8339386" y="1778000"/>
            <a:ext cx="320088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th-TH" spc="-38" dirty="0">
              <a:solidFill>
                <a:schemeClr val="lt1"/>
              </a:solidFill>
              <a:latin typeface="Angsana New" panose="02020603050405020304" pitchFamily="18" charset="-34"/>
            </a:endParaRPr>
          </a:p>
        </p:txBody>
      </p:sp>
      <p:sp>
        <p:nvSpPr>
          <p:cNvPr id="20" name="OTLSHAPE_TB_00000000000000000000000000000000_TimescaleInterval7"/>
          <p:cNvSpPr txBox="1"/>
          <p:nvPr>
            <p:custDataLst>
              <p:tags r:id="rId78"/>
            </p:custDataLst>
          </p:nvPr>
        </p:nvSpPr>
        <p:spPr>
          <a:xfrm>
            <a:off x="9792660" y="1778000"/>
            <a:ext cx="320088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th-TH" spc="-38" dirty="0">
              <a:solidFill>
                <a:schemeClr val="lt1"/>
              </a:solidFill>
              <a:latin typeface="Angsana New" panose="02020603050405020304" pitchFamily="18" charset="-34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79"/>
            </p:custDataLst>
          </p:nvPr>
        </p:nvCxnSpPr>
        <p:spPr>
          <a:xfrm>
            <a:off x="2462823" y="1778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/>
          <p:cNvCxnSpPr/>
          <p:nvPr>
            <p:custDataLst>
              <p:tags r:id="rId80"/>
            </p:custDataLst>
          </p:nvPr>
        </p:nvCxnSpPr>
        <p:spPr>
          <a:xfrm>
            <a:off x="3916097" y="1778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/>
          <p:cNvCxnSpPr/>
          <p:nvPr>
            <p:custDataLst>
              <p:tags r:id="rId81"/>
            </p:custDataLst>
          </p:nvPr>
        </p:nvCxnSpPr>
        <p:spPr>
          <a:xfrm>
            <a:off x="5369371" y="1778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/>
          <p:cNvCxnSpPr/>
          <p:nvPr>
            <p:custDataLst>
              <p:tags r:id="rId82"/>
            </p:custDataLst>
          </p:nvPr>
        </p:nvCxnSpPr>
        <p:spPr>
          <a:xfrm>
            <a:off x="6822629" y="1778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/>
          <p:cNvCxnSpPr/>
          <p:nvPr>
            <p:custDataLst>
              <p:tags r:id="rId83"/>
            </p:custDataLst>
          </p:nvPr>
        </p:nvCxnSpPr>
        <p:spPr>
          <a:xfrm>
            <a:off x="8275886" y="1778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/>
          <p:cNvCxnSpPr/>
          <p:nvPr>
            <p:custDataLst>
              <p:tags r:id="rId84"/>
            </p:custDataLst>
          </p:nvPr>
        </p:nvCxnSpPr>
        <p:spPr>
          <a:xfrm>
            <a:off x="9729160" y="1778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TLSHAPE_T_2ea46a0b9e344756ad53ee0d17008e62_Shape"/>
          <p:cNvSpPr/>
          <p:nvPr>
            <p:custDataLst>
              <p:tags r:id="rId85"/>
            </p:custDataLst>
          </p:nvPr>
        </p:nvSpPr>
        <p:spPr>
          <a:xfrm>
            <a:off x="1015081" y="2611755"/>
            <a:ext cx="101727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7" name="OTLSHAPE_T_8d33c266137d48d88e09705452196c2b_Shape"/>
          <p:cNvSpPr/>
          <p:nvPr>
            <p:custDataLst>
              <p:tags r:id="rId86"/>
            </p:custDataLst>
          </p:nvPr>
        </p:nvSpPr>
        <p:spPr>
          <a:xfrm>
            <a:off x="1015098" y="2878455"/>
            <a:ext cx="101727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5" name="OTLSHAPE_T_37dd71077d2145f08a23f4b96b157626_Shape"/>
          <p:cNvSpPr/>
          <p:nvPr>
            <p:custDataLst>
              <p:tags r:id="rId87"/>
            </p:custDataLst>
          </p:nvPr>
        </p:nvSpPr>
        <p:spPr>
          <a:xfrm>
            <a:off x="1015167" y="3145155"/>
            <a:ext cx="101727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3" name="OTLSHAPE_T_327e91eb10234c87b1ed98677189ca0e_Shape"/>
          <p:cNvSpPr/>
          <p:nvPr>
            <p:custDataLst>
              <p:tags r:id="rId88"/>
            </p:custDataLst>
          </p:nvPr>
        </p:nvSpPr>
        <p:spPr>
          <a:xfrm>
            <a:off x="1015269" y="3411855"/>
            <a:ext cx="101727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1" name="OTLSHAPE_T_9b9a27fa6ef24cfdbdb4656621ec2a8d_Shape"/>
          <p:cNvSpPr/>
          <p:nvPr>
            <p:custDataLst>
              <p:tags r:id="rId89"/>
            </p:custDataLst>
          </p:nvPr>
        </p:nvSpPr>
        <p:spPr>
          <a:xfrm>
            <a:off x="1015525" y="3678555"/>
            <a:ext cx="101727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9" name="OTLSHAPE_T_cdad06053f784ad69dafe5f774c49562_Shape"/>
          <p:cNvSpPr/>
          <p:nvPr>
            <p:custDataLst>
              <p:tags r:id="rId90"/>
            </p:custDataLst>
          </p:nvPr>
        </p:nvSpPr>
        <p:spPr>
          <a:xfrm>
            <a:off x="1015798" y="3945255"/>
            <a:ext cx="101727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7" name="OTLSHAPE_T_1abdd9f6031e4abcb84f07be33d9df1e_Shape"/>
          <p:cNvSpPr/>
          <p:nvPr>
            <p:custDataLst>
              <p:tags r:id="rId91"/>
            </p:custDataLst>
          </p:nvPr>
        </p:nvSpPr>
        <p:spPr>
          <a:xfrm>
            <a:off x="1016806" y="4211955"/>
            <a:ext cx="101727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5" name="OTLSHAPE_T_cd9f4589628545269ef1ce45fa9a0e93_Shape"/>
          <p:cNvSpPr/>
          <p:nvPr>
            <p:custDataLst>
              <p:tags r:id="rId92"/>
            </p:custDataLst>
          </p:nvPr>
        </p:nvSpPr>
        <p:spPr>
          <a:xfrm>
            <a:off x="1016806" y="4478655"/>
            <a:ext cx="101727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3" name="OTLSHAPE_T_c017dbf12a1d471abc2d5aab8ffe87ca_Shape"/>
          <p:cNvSpPr/>
          <p:nvPr>
            <p:custDataLst>
              <p:tags r:id="rId93"/>
            </p:custDataLst>
          </p:nvPr>
        </p:nvSpPr>
        <p:spPr>
          <a:xfrm>
            <a:off x="1017096" y="4745355"/>
            <a:ext cx="101727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1" name="OTLSHAPE_T_fb2b2bfaf2c94fc0a4c8abc0c057df36_Shape"/>
          <p:cNvSpPr/>
          <p:nvPr>
            <p:custDataLst>
              <p:tags r:id="rId94"/>
            </p:custDataLst>
          </p:nvPr>
        </p:nvSpPr>
        <p:spPr>
          <a:xfrm>
            <a:off x="1017096" y="5012055"/>
            <a:ext cx="101727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0" name="OTLSHAPE_T_2ea46a0b9e344756ad53ee0d17008e62_ShapePercentage" hidden="1"/>
          <p:cNvSpPr/>
          <p:nvPr>
            <p:custDataLst>
              <p:tags r:id="rId95"/>
            </p:custDataLst>
          </p:nvPr>
        </p:nvSpPr>
        <p:spPr>
          <a:xfrm>
            <a:off x="12700" y="127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8" name="OTLSHAPE_T_8d33c266137d48d88e09705452196c2b_ShapePercentage" hidden="1"/>
          <p:cNvSpPr/>
          <p:nvPr>
            <p:custDataLst>
              <p:tags r:id="rId96"/>
            </p:custDataLst>
          </p:nvPr>
        </p:nvSpPr>
        <p:spPr>
          <a:xfrm>
            <a:off x="12700" y="127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6" name="OTLSHAPE_T_37dd71077d2145f08a23f4b96b157626_ShapePercentage" hidden="1"/>
          <p:cNvSpPr/>
          <p:nvPr>
            <p:custDataLst>
              <p:tags r:id="rId97"/>
            </p:custDataLst>
          </p:nvPr>
        </p:nvSpPr>
        <p:spPr>
          <a:xfrm>
            <a:off x="12700" y="127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4" name="OTLSHAPE_T_327e91eb10234c87b1ed98677189ca0e_ShapePercentage" hidden="1"/>
          <p:cNvSpPr/>
          <p:nvPr>
            <p:custDataLst>
              <p:tags r:id="rId98"/>
            </p:custDataLst>
          </p:nvPr>
        </p:nvSpPr>
        <p:spPr>
          <a:xfrm>
            <a:off x="12700" y="127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2" name="OTLSHAPE_T_9b9a27fa6ef24cfdbdb4656621ec2a8d_ShapePercentage" hidden="1"/>
          <p:cNvSpPr/>
          <p:nvPr>
            <p:custDataLst>
              <p:tags r:id="rId99"/>
            </p:custDataLst>
          </p:nvPr>
        </p:nvSpPr>
        <p:spPr>
          <a:xfrm>
            <a:off x="12700" y="127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0" name="OTLSHAPE_T_cdad06053f784ad69dafe5f774c49562_ShapePercentage" hidden="1"/>
          <p:cNvSpPr/>
          <p:nvPr>
            <p:custDataLst>
              <p:tags r:id="rId100"/>
            </p:custDataLst>
          </p:nvPr>
        </p:nvSpPr>
        <p:spPr>
          <a:xfrm>
            <a:off x="12700" y="127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8" name="OTLSHAPE_T_1abdd9f6031e4abcb84f07be33d9df1e_ShapePercentage" hidden="1"/>
          <p:cNvSpPr/>
          <p:nvPr>
            <p:custDataLst>
              <p:tags r:id="rId101"/>
            </p:custDataLst>
          </p:nvPr>
        </p:nvSpPr>
        <p:spPr>
          <a:xfrm>
            <a:off x="12700" y="127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6" name="OTLSHAPE_T_cd9f4589628545269ef1ce45fa9a0e93_ShapePercentage" hidden="1"/>
          <p:cNvSpPr/>
          <p:nvPr>
            <p:custDataLst>
              <p:tags r:id="rId102"/>
            </p:custDataLst>
          </p:nvPr>
        </p:nvSpPr>
        <p:spPr>
          <a:xfrm>
            <a:off x="12700" y="127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4" name="OTLSHAPE_T_c017dbf12a1d471abc2d5aab8ffe87ca_ShapePercentage" hidden="1"/>
          <p:cNvSpPr/>
          <p:nvPr>
            <p:custDataLst>
              <p:tags r:id="rId103"/>
            </p:custDataLst>
          </p:nvPr>
        </p:nvSpPr>
        <p:spPr>
          <a:xfrm>
            <a:off x="12700" y="127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2" name="OTLSHAPE_T_fb2b2bfaf2c94fc0a4c8abc0c057df36_ShapePercentage" hidden="1"/>
          <p:cNvSpPr/>
          <p:nvPr>
            <p:custDataLst>
              <p:tags r:id="rId104"/>
            </p:custDataLst>
          </p:nvPr>
        </p:nvSpPr>
        <p:spPr>
          <a:xfrm>
            <a:off x="12700" y="127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1" name="OTLSHAPE_T_2ea46a0b9e344756ad53ee0d17008e62_Duration" hidden="1"/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92" name="OTLSHAPE_T_2ea46a0b9e344756ad53ee0d17008e62_TextPercentage" hidden="1"/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93" name="OTLSHAPE_T_2ea46a0b9e344756ad53ee0d17008e62_JoinedDate" hidden="1"/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94" name="OTLSHAPE_T_2ea46a0b9e344756ad53ee0d17008e62_StartDate"/>
          <p:cNvSpPr txBox="1"/>
          <p:nvPr>
            <p:custDataLst>
              <p:tags r:id="rId108"/>
            </p:custDataLst>
          </p:nvPr>
        </p:nvSpPr>
        <p:spPr>
          <a:xfrm>
            <a:off x="601019" y="26358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2" smtClean="0">
                <a:solidFill>
                  <a:schemeClr val="dk2"/>
                </a:solidFill>
                <a:latin typeface="Calibri" panose="020F0502020204030204" pitchFamily="34" charset="0"/>
              </a:rPr>
              <a:t>Nov 20</a:t>
            </a:r>
            <a:endParaRPr lang="th-TH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2ea46a0b9e344756ad53ee0d17008e62_EndDate"/>
          <p:cNvSpPr txBox="1"/>
          <p:nvPr>
            <p:custDataLst>
              <p:tags r:id="rId109"/>
            </p:custDataLst>
          </p:nvPr>
        </p:nvSpPr>
        <p:spPr>
          <a:xfrm>
            <a:off x="11226285" y="26358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2" smtClean="0">
                <a:solidFill>
                  <a:schemeClr val="dk2"/>
                </a:solidFill>
                <a:latin typeface="Calibri" panose="020F0502020204030204" pitchFamily="34" charset="0"/>
              </a:rPr>
              <a:t>Nov 20</a:t>
            </a:r>
            <a:endParaRPr lang="th-TH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_2ea46a0b9e344756ad53ee0d17008e62_Title"/>
          <p:cNvSpPr txBox="1"/>
          <p:nvPr>
            <p:custDataLst>
              <p:tags r:id="rId110"/>
            </p:custDataLst>
          </p:nvPr>
        </p:nvSpPr>
        <p:spPr>
          <a:xfrm>
            <a:off x="4102737" y="2605633"/>
            <a:ext cx="5280253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+mj-cs"/>
              </a:rPr>
              <a:t>การค้นหาและเลือกสรรโครงการ (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+mj-cs"/>
              </a:rPr>
              <a:t>Project Identification and Selection)</a:t>
            </a:r>
            <a:endParaRPr lang="th-TH" sz="1400" b="1" dirty="0">
              <a:solidFill>
                <a:schemeClr val="bg1"/>
              </a:solidFill>
              <a:latin typeface="Calibri" panose="020F0502020204030204" pitchFamily="34" charset="0"/>
              <a:cs typeface="+mj-cs"/>
            </a:endParaRPr>
          </a:p>
        </p:txBody>
      </p:sp>
      <p:sp>
        <p:nvSpPr>
          <p:cNvPr id="99" name="OTLSHAPE_T_8d33c266137d48d88e09705452196c2b_Duration" hidden="1"/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00" name="OTLSHAPE_T_8d33c266137d48d88e09705452196c2b_TextPercentage" hidden="1"/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01" name="OTLSHAPE_T_8d33c266137d48d88e09705452196c2b_JoinedDate" hidden="1"/>
          <p:cNvSpPr txBox="1"/>
          <p:nvPr>
            <p:custDataLst>
              <p:tags r:id="rId11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02" name="OTLSHAPE_T_8d33c266137d48d88e09705452196c2b_StartDate"/>
          <p:cNvSpPr txBox="1"/>
          <p:nvPr>
            <p:custDataLst>
              <p:tags r:id="rId114"/>
            </p:custDataLst>
          </p:nvPr>
        </p:nvSpPr>
        <p:spPr>
          <a:xfrm>
            <a:off x="601036" y="29025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2" smtClean="0">
                <a:solidFill>
                  <a:schemeClr val="dk2"/>
                </a:solidFill>
                <a:latin typeface="Calibri" panose="020F0502020204030204" pitchFamily="34" charset="0"/>
              </a:rPr>
              <a:t>Nov 21</a:t>
            </a:r>
            <a:endParaRPr lang="th-TH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_8d33c266137d48d88e09705452196c2b_EndDate"/>
          <p:cNvSpPr txBox="1"/>
          <p:nvPr>
            <p:custDataLst>
              <p:tags r:id="rId115"/>
            </p:custDataLst>
          </p:nvPr>
        </p:nvSpPr>
        <p:spPr>
          <a:xfrm>
            <a:off x="11226353" y="29025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2" smtClean="0">
                <a:solidFill>
                  <a:schemeClr val="dk2"/>
                </a:solidFill>
                <a:latin typeface="Calibri" panose="020F0502020204030204" pitchFamily="34" charset="0"/>
              </a:rPr>
              <a:t>Nov 24</a:t>
            </a:r>
            <a:endParaRPr lang="th-TH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_8d33c266137d48d88e09705452196c2b_Title"/>
          <p:cNvSpPr txBox="1"/>
          <p:nvPr>
            <p:custDataLst>
              <p:tags r:id="rId116"/>
            </p:custDataLst>
          </p:nvPr>
        </p:nvSpPr>
        <p:spPr>
          <a:xfrm>
            <a:off x="3616814" y="2872333"/>
            <a:ext cx="6348067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+mj-cs"/>
              </a:rPr>
              <a:t>การเริ่มต้นและวางแผนโครงการ (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+mj-cs"/>
              </a:rPr>
              <a:t>Project Initiating and Planning System Development)</a:t>
            </a:r>
            <a:endParaRPr lang="th-TH" sz="1400" b="1" dirty="0">
              <a:solidFill>
                <a:schemeClr val="bg1"/>
              </a:solidFill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07" name="OTLSHAPE_T_37dd71077d2145f08a23f4b96b157626_Duration" hidden="1"/>
          <p:cNvSpPr txBox="1"/>
          <p:nvPr>
            <p:custDataLst>
              <p:tags r:id="rId11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08" name="OTLSHAPE_T_37dd71077d2145f08a23f4b96b157626_TextPercentage" hidden="1"/>
          <p:cNvSpPr txBox="1"/>
          <p:nvPr>
            <p:custDataLst>
              <p:tags r:id="rId11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09" name="OTLSHAPE_T_37dd71077d2145f08a23f4b96b157626_JoinedDate" hidden="1"/>
          <p:cNvSpPr txBox="1"/>
          <p:nvPr>
            <p:custDataLst>
              <p:tags r:id="rId11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10" name="OTLSHAPE_T_37dd71077d2145f08a23f4b96b157626_StartDate"/>
          <p:cNvSpPr txBox="1"/>
          <p:nvPr>
            <p:custDataLst>
              <p:tags r:id="rId120"/>
            </p:custDataLst>
          </p:nvPr>
        </p:nvSpPr>
        <p:spPr>
          <a:xfrm>
            <a:off x="601104" y="31692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2" smtClean="0">
                <a:solidFill>
                  <a:schemeClr val="dk2"/>
                </a:solidFill>
                <a:latin typeface="Calibri" panose="020F0502020204030204" pitchFamily="34" charset="0"/>
              </a:rPr>
              <a:t>Nov 25</a:t>
            </a:r>
            <a:endParaRPr lang="th-TH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37dd71077d2145f08a23f4b96b157626_EndDate"/>
          <p:cNvSpPr txBox="1"/>
          <p:nvPr>
            <p:custDataLst>
              <p:tags r:id="rId121"/>
            </p:custDataLst>
          </p:nvPr>
        </p:nvSpPr>
        <p:spPr>
          <a:xfrm>
            <a:off x="11226455" y="31692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2" smtClean="0">
                <a:solidFill>
                  <a:schemeClr val="dk2"/>
                </a:solidFill>
                <a:latin typeface="Calibri" panose="020F0502020204030204" pitchFamily="34" charset="0"/>
              </a:rPr>
              <a:t>Nov 30</a:t>
            </a:r>
            <a:endParaRPr lang="th-TH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T_37dd71077d2145f08a23f4b96b157626_Title"/>
          <p:cNvSpPr txBox="1"/>
          <p:nvPr>
            <p:custDataLst>
              <p:tags r:id="rId122"/>
            </p:custDataLst>
          </p:nvPr>
        </p:nvSpPr>
        <p:spPr>
          <a:xfrm>
            <a:off x="5210221" y="3139033"/>
            <a:ext cx="2281624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+mj-cs"/>
              </a:rPr>
              <a:t>การวิเคราะห์ (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+mj-cs"/>
              </a:rPr>
              <a:t>System Analysis)</a:t>
            </a:r>
            <a:endParaRPr lang="th-TH" sz="1400" b="1" dirty="0">
              <a:solidFill>
                <a:schemeClr val="bg1"/>
              </a:solidFill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15" name="OTLSHAPE_T_327e91eb10234c87b1ed98677189ca0e_Duration" hidden="1"/>
          <p:cNvSpPr txBox="1"/>
          <p:nvPr>
            <p:custDataLst>
              <p:tags r:id="rId12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16" name="OTLSHAPE_T_327e91eb10234c87b1ed98677189ca0e_TextPercentage" hidden="1"/>
          <p:cNvSpPr txBox="1"/>
          <p:nvPr>
            <p:custDataLst>
              <p:tags r:id="rId12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17" name="OTLSHAPE_T_327e91eb10234c87b1ed98677189ca0e_JoinedDate" hidden="1"/>
          <p:cNvSpPr txBox="1"/>
          <p:nvPr>
            <p:custDataLst>
              <p:tags r:id="rId12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18" name="OTLSHAPE_T_327e91eb10234c87b1ed98677189ca0e_StartDate"/>
          <p:cNvSpPr txBox="1"/>
          <p:nvPr>
            <p:custDataLst>
              <p:tags r:id="rId126"/>
            </p:custDataLst>
          </p:nvPr>
        </p:nvSpPr>
        <p:spPr>
          <a:xfrm>
            <a:off x="676306" y="3435943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Dec 1</a:t>
            </a:r>
            <a:endParaRPr lang="th-TH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T_327e91eb10234c87b1ed98677189ca0e_EndDate"/>
          <p:cNvSpPr txBox="1"/>
          <p:nvPr>
            <p:custDataLst>
              <p:tags r:id="rId127"/>
            </p:custDataLst>
          </p:nvPr>
        </p:nvSpPr>
        <p:spPr>
          <a:xfrm>
            <a:off x="11226712" y="3435943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Dec 15</a:t>
            </a:r>
            <a:endParaRPr lang="th-TH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T_327e91eb10234c87b1ed98677189ca0e_Title"/>
          <p:cNvSpPr txBox="1"/>
          <p:nvPr>
            <p:custDataLst>
              <p:tags r:id="rId128"/>
            </p:custDataLst>
          </p:nvPr>
        </p:nvSpPr>
        <p:spPr>
          <a:xfrm>
            <a:off x="4968127" y="3405734"/>
            <a:ext cx="22606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+mj-cs"/>
              </a:rPr>
              <a:t>การออกแบบเชิงตรรกะ (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+mj-cs"/>
              </a:rPr>
              <a:t>Logical Design)</a:t>
            </a:r>
            <a:endParaRPr lang="th-TH" sz="1400" b="1" dirty="0">
              <a:solidFill>
                <a:schemeClr val="bg1"/>
              </a:solidFill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23" name="OTLSHAPE_T_9b9a27fa6ef24cfdbdb4656621ec2a8d_Duration" hidden="1"/>
          <p:cNvSpPr txBox="1"/>
          <p:nvPr>
            <p:custDataLst>
              <p:tags r:id="rId12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24" name="OTLSHAPE_T_9b9a27fa6ef24cfdbdb4656621ec2a8d_TextPercentage" hidden="1"/>
          <p:cNvSpPr txBox="1"/>
          <p:nvPr>
            <p:custDataLst>
              <p:tags r:id="rId13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25" name="OTLSHAPE_T_9b9a27fa6ef24cfdbdb4656621ec2a8d_JoinedDate" hidden="1"/>
          <p:cNvSpPr txBox="1"/>
          <p:nvPr>
            <p:custDataLst>
              <p:tags r:id="rId13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26" name="OTLSHAPE_T_9b9a27fa6ef24cfdbdb4656621ec2a8d_StartDate"/>
          <p:cNvSpPr txBox="1"/>
          <p:nvPr>
            <p:custDataLst>
              <p:tags r:id="rId132"/>
            </p:custDataLst>
          </p:nvPr>
        </p:nvSpPr>
        <p:spPr>
          <a:xfrm>
            <a:off x="612173" y="3702643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Dec 16</a:t>
            </a:r>
            <a:endParaRPr lang="th-TH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T_9b9a27fa6ef24cfdbdb4656621ec2a8d_EndDate"/>
          <p:cNvSpPr txBox="1"/>
          <p:nvPr>
            <p:custDataLst>
              <p:tags r:id="rId133"/>
            </p:custDataLst>
          </p:nvPr>
        </p:nvSpPr>
        <p:spPr>
          <a:xfrm>
            <a:off x="11226984" y="3702643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Dec 31</a:t>
            </a:r>
            <a:endParaRPr lang="th-TH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9b9a27fa6ef24cfdbdb4656621ec2a8d_Title"/>
          <p:cNvSpPr txBox="1"/>
          <p:nvPr>
            <p:custDataLst>
              <p:tags r:id="rId134"/>
            </p:custDataLst>
          </p:nvPr>
        </p:nvSpPr>
        <p:spPr>
          <a:xfrm>
            <a:off x="4861605" y="3672434"/>
            <a:ext cx="24765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+mj-cs"/>
              </a:rPr>
              <a:t>การออกแบบเชิงกายภาพ (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+mj-cs"/>
              </a:rPr>
              <a:t>Physical Design)</a:t>
            </a:r>
            <a:endParaRPr lang="th-TH" sz="1400" b="1" dirty="0">
              <a:solidFill>
                <a:schemeClr val="bg1"/>
              </a:solidFill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31" name="OTLSHAPE_T_cdad06053f784ad69dafe5f774c49562_Duration" hidden="1"/>
          <p:cNvSpPr txBox="1"/>
          <p:nvPr>
            <p:custDataLst>
              <p:tags r:id="rId1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32" name="OTLSHAPE_T_cdad06053f784ad69dafe5f774c49562_TextPercentage" hidden="1"/>
          <p:cNvSpPr txBox="1"/>
          <p:nvPr>
            <p:custDataLst>
              <p:tags r:id="rId13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33" name="OTLSHAPE_T_cdad06053f784ad69dafe5f774c49562_JoinedDate" hidden="1"/>
          <p:cNvSpPr txBox="1"/>
          <p:nvPr>
            <p:custDataLst>
              <p:tags r:id="rId13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34" name="OTLSHAPE_T_cdad06053f784ad69dafe5f774c49562_StartDate"/>
          <p:cNvSpPr txBox="1"/>
          <p:nvPr>
            <p:custDataLst>
              <p:tags r:id="rId138"/>
            </p:custDataLst>
          </p:nvPr>
        </p:nvSpPr>
        <p:spPr>
          <a:xfrm>
            <a:off x="703844" y="3969343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Jan 1</a:t>
            </a:r>
            <a:endParaRPr lang="th-TH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T_cdad06053f784ad69dafe5f774c49562_EndDate"/>
          <p:cNvSpPr txBox="1"/>
          <p:nvPr>
            <p:custDataLst>
              <p:tags r:id="rId139"/>
            </p:custDataLst>
          </p:nvPr>
        </p:nvSpPr>
        <p:spPr>
          <a:xfrm>
            <a:off x="11228009" y="3969343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Feb 29</a:t>
            </a:r>
            <a:endParaRPr lang="th-TH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T_cdad06053f784ad69dafe5f774c49562_Title"/>
          <p:cNvSpPr txBox="1"/>
          <p:nvPr>
            <p:custDataLst>
              <p:tags r:id="rId140"/>
            </p:custDataLst>
          </p:nvPr>
        </p:nvSpPr>
        <p:spPr>
          <a:xfrm>
            <a:off x="3916097" y="3939133"/>
            <a:ext cx="3690437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+mj-cs"/>
              </a:rPr>
              <a:t>การพัฒนาและติดตั้งระบบ (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+mj-cs"/>
              </a:rPr>
              <a:t>System Implementation)</a:t>
            </a:r>
            <a:endParaRPr lang="th-TH" sz="1400" b="1" dirty="0">
              <a:solidFill>
                <a:schemeClr val="bg1"/>
              </a:solidFill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39" name="OTLSHAPE_T_1abdd9f6031e4abcb84f07be33d9df1e_Duration" hidden="1"/>
          <p:cNvSpPr txBox="1"/>
          <p:nvPr>
            <p:custDataLst>
              <p:tags r:id="rId1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40" name="OTLSHAPE_T_1abdd9f6031e4abcb84f07be33d9df1e_TextPercentage" hidden="1"/>
          <p:cNvSpPr txBox="1"/>
          <p:nvPr>
            <p:custDataLst>
              <p:tags r:id="rId14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41" name="OTLSHAPE_T_1abdd9f6031e4abcb84f07be33d9df1e_JoinedDate" hidden="1"/>
          <p:cNvSpPr txBox="1"/>
          <p:nvPr>
            <p:custDataLst>
              <p:tags r:id="rId14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42" name="OTLSHAPE_T_1abdd9f6031e4abcb84f07be33d9df1e_StartDate"/>
          <p:cNvSpPr txBox="1"/>
          <p:nvPr>
            <p:custDataLst>
              <p:tags r:id="rId144"/>
            </p:custDataLst>
          </p:nvPr>
        </p:nvSpPr>
        <p:spPr>
          <a:xfrm>
            <a:off x="659216" y="4236043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Mar 1</a:t>
            </a:r>
            <a:endParaRPr lang="th-TH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T_1abdd9f6031e4abcb84f07be33d9df1e_EndDate"/>
          <p:cNvSpPr txBox="1"/>
          <p:nvPr>
            <p:custDataLst>
              <p:tags r:id="rId145"/>
            </p:custDataLst>
          </p:nvPr>
        </p:nvSpPr>
        <p:spPr>
          <a:xfrm>
            <a:off x="11228316" y="4236043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Mar 18</a:t>
            </a:r>
            <a:endParaRPr lang="th-TH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T_1abdd9f6031e4abcb84f07be33d9df1e_Title"/>
          <p:cNvSpPr txBox="1"/>
          <p:nvPr>
            <p:custDataLst>
              <p:tags r:id="rId146"/>
            </p:custDataLst>
          </p:nvPr>
        </p:nvSpPr>
        <p:spPr>
          <a:xfrm>
            <a:off x="4541543" y="4205833"/>
            <a:ext cx="27805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+mj-cs"/>
              </a:rPr>
              <a:t>การซ่อมบำรุงระบบ (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+mj-cs"/>
              </a:rPr>
              <a:t>System Maintenance)</a:t>
            </a:r>
            <a:endParaRPr lang="th-TH" sz="1400" b="1" dirty="0">
              <a:solidFill>
                <a:schemeClr val="bg1"/>
              </a:solidFill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47" name="OTLSHAPE_T_cd9f4589628545269ef1ce45fa9a0e93_Duration" hidden="1"/>
          <p:cNvSpPr txBox="1"/>
          <p:nvPr>
            <p:custDataLst>
              <p:tags r:id="rId1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48" name="OTLSHAPE_T_cd9f4589628545269ef1ce45fa9a0e93_TextPercentage" hidden="1"/>
          <p:cNvSpPr txBox="1"/>
          <p:nvPr>
            <p:custDataLst>
              <p:tags r:id="rId1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49" name="OTLSHAPE_T_cd9f4589628545269ef1ce45fa9a0e93_JoinedDate" hidden="1"/>
          <p:cNvSpPr txBox="1"/>
          <p:nvPr>
            <p:custDataLst>
              <p:tags r:id="rId1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50" name="OTLSHAPE_T_cd9f4589628545269ef1ce45fa9a0e93_StartDate"/>
          <p:cNvSpPr txBox="1"/>
          <p:nvPr>
            <p:custDataLst>
              <p:tags r:id="rId150"/>
            </p:custDataLst>
          </p:nvPr>
        </p:nvSpPr>
        <p:spPr>
          <a:xfrm>
            <a:off x="659216" y="4502743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Mar 1</a:t>
            </a:r>
            <a:endParaRPr lang="th-TH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T_cd9f4589628545269ef1ce45fa9a0e93_EndDate"/>
          <p:cNvSpPr txBox="1"/>
          <p:nvPr>
            <p:custDataLst>
              <p:tags r:id="rId151"/>
            </p:custDataLst>
          </p:nvPr>
        </p:nvSpPr>
        <p:spPr>
          <a:xfrm>
            <a:off x="11228316" y="4502743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Mar 18</a:t>
            </a:r>
            <a:endParaRPr lang="th-TH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T_cd9f4589628545269ef1ce45fa9a0e93_Title"/>
          <p:cNvSpPr txBox="1"/>
          <p:nvPr>
            <p:custDataLst>
              <p:tags r:id="rId152"/>
            </p:custDataLst>
          </p:nvPr>
        </p:nvSpPr>
        <p:spPr>
          <a:xfrm>
            <a:off x="5461780" y="4472534"/>
            <a:ext cx="12827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+mj-cs"/>
              </a:rPr>
              <a:t>จัดทำเอกสารและคู่มือ</a:t>
            </a:r>
            <a:endParaRPr lang="th-TH" sz="1400" b="1" dirty="0">
              <a:solidFill>
                <a:schemeClr val="bg1"/>
              </a:solidFill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55" name="OTLSHAPE_T_c017dbf12a1d471abc2d5aab8ffe87ca_Duration" hidden="1"/>
          <p:cNvSpPr txBox="1"/>
          <p:nvPr>
            <p:custDataLst>
              <p:tags r:id="rId1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56" name="OTLSHAPE_T_c017dbf12a1d471abc2d5aab8ffe87ca_TextPercentage" hidden="1"/>
          <p:cNvSpPr txBox="1"/>
          <p:nvPr>
            <p:custDataLst>
              <p:tags r:id="rId15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57" name="OTLSHAPE_T_c017dbf12a1d471abc2d5aab8ffe87ca_JoinedDate" hidden="1"/>
          <p:cNvSpPr txBox="1"/>
          <p:nvPr>
            <p:custDataLst>
              <p:tags r:id="rId15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58" name="OTLSHAPE_T_c017dbf12a1d471abc2d5aab8ffe87ca_StartDate"/>
          <p:cNvSpPr txBox="1"/>
          <p:nvPr>
            <p:custDataLst>
              <p:tags r:id="rId156"/>
            </p:custDataLst>
          </p:nvPr>
        </p:nvSpPr>
        <p:spPr>
          <a:xfrm>
            <a:off x="595118" y="4769443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Mar 18</a:t>
            </a:r>
            <a:endParaRPr lang="th-TH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OTLSHAPE_T_c017dbf12a1d471abc2d5aab8ffe87ca_EndDate"/>
          <p:cNvSpPr txBox="1"/>
          <p:nvPr>
            <p:custDataLst>
              <p:tags r:id="rId157"/>
            </p:custDataLst>
          </p:nvPr>
        </p:nvSpPr>
        <p:spPr>
          <a:xfrm>
            <a:off x="11228316" y="4769443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Mar 18</a:t>
            </a:r>
            <a:endParaRPr lang="th-TH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T_c017dbf12a1d471abc2d5aab8ffe87ca_Title"/>
          <p:cNvSpPr txBox="1"/>
          <p:nvPr>
            <p:custDataLst>
              <p:tags r:id="rId158"/>
            </p:custDataLst>
          </p:nvPr>
        </p:nvSpPr>
        <p:spPr>
          <a:xfrm>
            <a:off x="5607171" y="4739234"/>
            <a:ext cx="9906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+mj-cs"/>
              </a:rPr>
              <a:t>นำเสนอโครงการ</a:t>
            </a:r>
            <a:endParaRPr lang="th-TH" sz="1400" b="1" dirty="0">
              <a:solidFill>
                <a:schemeClr val="bg1"/>
              </a:solidFill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63" name="OTLSHAPE_T_fb2b2bfaf2c94fc0a4c8abc0c057df36_Duration" hidden="1"/>
          <p:cNvSpPr txBox="1"/>
          <p:nvPr>
            <p:custDataLst>
              <p:tags r:id="rId1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64" name="OTLSHAPE_T_fb2b2bfaf2c94fc0a4c8abc0c057df36_TextPercentage" hidden="1"/>
          <p:cNvSpPr txBox="1"/>
          <p:nvPr>
            <p:custDataLst>
              <p:tags r:id="rId16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65" name="OTLSHAPE_T_fb2b2bfaf2c94fc0a4c8abc0c057df36_JoinedDate" hidden="1"/>
          <p:cNvSpPr txBox="1"/>
          <p:nvPr>
            <p:custDataLst>
              <p:tags r:id="rId16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/>
          </a:p>
        </p:txBody>
      </p:sp>
      <p:sp>
        <p:nvSpPr>
          <p:cNvPr id="166" name="OTLSHAPE_T_fb2b2bfaf2c94fc0a4c8abc0c057df36_StartDate"/>
          <p:cNvSpPr txBox="1"/>
          <p:nvPr>
            <p:custDataLst>
              <p:tags r:id="rId162"/>
            </p:custDataLst>
          </p:nvPr>
        </p:nvSpPr>
        <p:spPr>
          <a:xfrm>
            <a:off x="595118" y="5036143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Mar 18</a:t>
            </a:r>
            <a:endParaRPr lang="th-TH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7" name="OTLSHAPE_T_fb2b2bfaf2c94fc0a4c8abc0c057df36_EndDate"/>
          <p:cNvSpPr txBox="1"/>
          <p:nvPr>
            <p:custDataLst>
              <p:tags r:id="rId163"/>
            </p:custDataLst>
          </p:nvPr>
        </p:nvSpPr>
        <p:spPr>
          <a:xfrm>
            <a:off x="11228333" y="5036143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Mar 19</a:t>
            </a:r>
            <a:endParaRPr lang="th-TH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T_fb2b2bfaf2c94fc0a4c8abc0c057df36_Title"/>
          <p:cNvSpPr txBox="1"/>
          <p:nvPr>
            <p:custDataLst>
              <p:tags r:id="rId164"/>
            </p:custDataLst>
          </p:nvPr>
        </p:nvSpPr>
        <p:spPr>
          <a:xfrm>
            <a:off x="5445466" y="5005934"/>
            <a:ext cx="13081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+mj-cs"/>
              </a:rPr>
              <a:t>ปิดโครงการและส่งมอบ</a:t>
            </a:r>
            <a:endParaRPr lang="th-TH" sz="1400" b="1" dirty="0">
              <a:solidFill>
                <a:schemeClr val="bg1"/>
              </a:solidFill>
              <a:latin typeface="Calibri" panose="020F0502020204030204" pitchFamily="34" charset="0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925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y4wMC4wMCIsIkVkaXRpb24iOiJGcmVlIiwiSXNQbHVzRWRpdGlvbiI6ZmFsc2UsIklzUHJvRWRpdGlvbiI6ZmFsc2V9LCJFZmZlY3QiOjEsIlN0eWxlIjp7IiRpZCI6IjMiLCJUaW1lYmFuZFN0eWxlIjp7IiRpZCI6IjQiLCJTY2FsZU1hcmtpbmciOjAsIlNoYXBlIjoxNy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OCwiRm9udE5hbWUiOiJBbmdzYW5hIE5ldyIsIklzQm9sZCI6dHJ1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xLCJUb2RheU1hcmtlclBvc2l0aW9uIjozLCJRdWlja1Bvc2l0aW9uIjowLCJBYnNvbHV0ZVBvc2l0aW9uIjoxMz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OS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gsIlNoYXBlVGhpY2tuZXNzIjox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x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ZmFsc2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TlUMjM6NTk6MDAiLCJGb3JtYXQiOiJNTU0iLCJUeXBlIjo0LCJBdXRvRGF0ZVJhbmdlIjp0cnVlLCJXb3JraW5nRGF5cyI6MzEsIlRvZGF5TWFya2VyVGV4dCI6IlRvZGF5IiwiQXV0b1NjYWxlVHlwZSI6dHJ1ZX0sIk1pbGVzdG9uZXMiOltdLCJUYXNrcyI6W3siJGlkIjoiMTYzIiwiR3JvdXBOYW1lIjpudWxsLCJTdGFydERhdGUiOiIwMzkwLTExLTIwVDAwOjAwOjAwIiwiRW5kRGF0ZSI6IjIwMTktMTEtMjBUMjM6NTk6MDAiLCJQZXJjZW50YWdlQ29tcGxldGUiOm51bGwsIlN0eWxlIjp7IiRpZCI6IjE2NCIsIlNoYXBlIjo4LCJTaGFwZVRoaWNrbmVzcyI6MS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E2NyIsIlRvcCI6MCwiTGVmdCI6MCwiUmlnaHQiOjAsIkJvdHRvbSI6MH0sIlBhZGRpbmciOnsiJGlkIjoiMTY4IiwiVG9wIjowLCJMZWZ0IjowLCJSaWdodCI6MCwiQm90dG9tIjowfSwiQmFja2dyb3VuZCI6eyIkaWQiOiIxNjkiLCJDb2xvciI6eyIkaWQiOiIxNzAiLCJBIjo4OSwiUiI6MCwiRyI6MCwiQiI6MH19LCJJc1Zpc2libGUiOnRydWUsIldpZHRoIjowLjAsIkhlaWdodCI6MC4wLCJCb3JkZXJTdHlsZSI6eyIkaWQiOiIxNzEiLCJMaW5lQ29sb3IiOm51bGwsIkxpbmVXZWlnaHQiOjAuMCwiTGluZVR5cGUiOjAsIlBhcmVudFN0eWxlIjpudWxsfSwiUGFyZW50U3R5bGUiOm51bGx9LCJEdXJhdGlvblN0eWxlIjp7IiRpZCI6IjE3MiIsIkZvbnRTZXR0aW5ncyI6eyIkaWQiOiIxNzMiLCJGb250U2l6ZSI6MTAsIkZvbnROYW1lIjoiQ2FsaWJyaSIsIklzQm9sZCI6ZmFsc2UsIklzSXRhbGljIjpmYWxzZSwiSXNVbmRlcmxpbmVkIjpmYWxzZSwiUGFyZW50U3R5bGUiOm51bGx9LCJBdXRvU2l6ZSI6MCwiRm9yZWdyb3VuZCI6eyIkaWQiOiIxNzQiLCJDb2xvciI6eyIkaWQiOiIxNz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zYiLCJUb3AiOjAsIkxlZnQiOjAsIlJpZ2h0IjowLCJCb3R0b20iOjB9LCJQYWRkaW5nIjp7IiRpZCI6IjE3NyIsIlRvcCI6MCwiTGVmdCI6MCwiUmlnaHQiOjAsIkJvdHRvbSI6MH0sIkJhY2tncm91bmQiOnsiJGlkIjoiMTc4IiwiQ29sb3IiOnsiJHJlZiI6IjE3MCJ9fSwiSXNWaXNpYmxlIjp0cnVlLCJXaWR0aCI6MC4wLCJIZWlnaHQiOjAuMCwiQm9yZGVyU3R5bGUiOnsiJGlkIjoiMTc5IiwiTGluZUNvbG9yIjpudWxsLCJMaW5lV2VpZ2h0IjowLjAsIkxpbmVUeXBlIjowLCJQYXJlbnRTdHlsZSI6bnVsbH0sIlBhcmVudFN0eWxlIjpudWxsfSwiSG9yaXpvbnRhbENvbm5lY3RvclN0eWxlIjp7IiRpZCI6IjE4MCIsIkxpbmVDb2xvciI6eyIkaWQiOiIxODEiLCIkdHlwZSI6Ik5MUkUuQ29tbW9uLkRvbS5Tb2xpZENvbG9yQnJ1c2gsIE5MUkUuQ29tbW9uIiwiQ29sb3IiOnsiJGlkIjoiMTgyIiwiQSI6MjU1LCJSIjoyMDQsIkciOjIwNCwiQiI6MjA0fX0sIkxpbmVXZWlnaHQiOjEuMCwiTGluZVR5cGUiOjAsIlBhcmVudFN0eWxlIjpudWxsfSwiVmVydGljYWxDb25uZWN0b3JTdHlsZSI6eyIkaWQiOiIxODMiLCJMaW5lQ29sb3IiOnsiJGlkIjoiMTg0IiwiJHR5cGUiOiJOTFJFLkNvbW1vbi5Eb20uU29saWRDb2xvckJydXNoLCBOTFJFLkNvbW1vbiIsIkNvbG9yIjp7IiRpZCI6IjE4NSIsIkEiOjI1NSwiUiI6MjA0LCJHIjoyMDQsIkIiOjIwNH19LCJMaW5lV2VpZ2h0Ijox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g2IiwiTWFyZ2luIjp7IiRpZCI6IjE4NyIsIlRvcCI6MCwiTGVmdCI6NCwiUmlnaHQiOjQsIkJvdHRvbSI6MH0sIlBhZGRpbmciOnsiJGlkIjoiMTg4IiwiVG9wIjowLCJMZWZ0IjowLCJSaWdodCI6MCwiQm90dG9tIjowfSwiQmFja2dyb3VuZCI6eyIkaWQiOiIxODkiLCJDb2xvciI6eyIkaWQiOiIxOTAiLCJBIjoyNTUsIlIiOjkxLCJHIjoxNTUsIkIiOjIxM319LCJJc1Zpc2libGUiOnRydWUsIldpZHRoIjowLjAsIkhlaWdodCI6MTYuMCwiQm9yZGVyU3R5bGUiOnsiJGlkIjoiMTkxIiwiTGluZUNvbG9yIjp7IiRpZCI6IjE5MiIsIiR0eXBlIjoiTkxSRS5Db21tb24uRG9tLlNvbGlkQ29sb3JCcnVzaCwgTkxSRS5Db21tb24iLCJDb2xvciI6eyIkaWQiOiIxOTMiLCJBIjoyNTUsIlIiOjI1NSwiRyI6MCwiQiI6MH19LCJMaW5lV2VpZ2h0IjowLjAsIkxpbmVUeXBlIjowLCJQYXJlbnRTdHlsZSI6bnVsbH0sIlBhcmVudFN0eWxlIjpudWxsfSwiVGl0bGVTdHlsZSI6eyIkaWQiOiIxOTQiLCJGb250U2V0dGluZ3MiOnsiJGlkIjoiMTk1IiwiRm9udFNpemUiOjExLCJGb250TmFtZSI6IkNhbGlicmkiLCJJc0JvbGQiOnRydWUsIklzSXRhbGljIjpmYWxzZSwiSXNVbmRlcmxpbmVkIjpmYWxzZSwiUGFyZW50U3R5bGUiOm51bGx9LCJBdXRvU2l6ZSI6MCwiRm9yZWdyb3VuZCI6eyIkaWQiOiIxOTYiLCJDb2xvciI6eyIkaWQiOiIxOTc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k4IiwiVG9wIjowLCJMZWZ0IjowLCJSaWdodCI6MCwiQm90dG9tIjowfSwiUGFkZGluZyI6eyIkaWQiOiIxOTkiLCJUb3AiOjAsIkxlZnQiOjAsIlJpZ2h0IjowLCJCb3R0b20iOjB9LCJCYWNrZ3JvdW5kIjp7IiRpZCI6IjIwMCIsIkNvbG9yIjp7IiRyZWYiOiIxNzAifX0sIklzVmlzaWJsZSI6dHJ1ZSwiV2lkdGgiOjAuMCwiSGVpZ2h0IjowLjAsIkJvcmRlclN0eWxlIjp7IiRpZCI6IjIwMSIsIkxpbmVDb2xvciI6bnVsbCwiTGluZVdlaWdodCI6MC4wLCJMaW5lVHlwZSI6MCwiUGFyZW50U3R5bGUiOm51bGx9LCJQYXJlbnRTdHlsZSI6bnVsbH0sIkRhdGVTdHlsZSI6eyIkaWQiOiIyMDIiLCJGb250U2V0dGluZ3MiOnsiJGlkIjoiMjAzIiwiRm9udFNpemUiOjEwLCJGb250TmFtZSI6IkNhbGlicmkiLCJJc0JvbGQiOmZhbHNlLCJJc0l0YWxpYyI6ZmFsc2UsIklzVW5kZXJsaW5lZCI6ZmFsc2UsIlBhcmVudFN0eWxlIjpudWxsfSwiQXV0b1NpemUiOjAsIkZvcmVncm91bmQiOnsiJGlkIjoiMjA0IiwiQ29sb3IiOnsiJGlkIjoiMjA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DYiLCJUb3AiOjAsIkxlZnQiOjAsIlJpZ2h0IjowLCJCb3R0b20iOjB9LCJQYWRkaW5nIjp7IiRpZCI6IjIwNyIsIlRvcCI6MCwiTGVmdCI6MCwiUmlnaHQiOjAsIkJvdHRvbSI6MH0sIkJhY2tncm91bmQiOnsiJGlkIjoiMjA4IiwiQ29sb3IiOnsiJHJlZiI6IjE3MCJ9fSwiSXNWaXNpYmxlIjp0cnVlLCJXaWR0aCI6MC4wLCJIZWlnaHQiOjAuMCwiQm9yZGVyU3R5bGUiOnsiJGlkIjoiMjA5IiwiTGluZUNvbG9yIjpudWxsLCJMaW5lV2VpZ2h0IjowLjAsIkxpbmVUeXBlIjowLCJQYXJlbnRTdHlsZSI6bnVsbH0sIlBhcmVudFN0eWxlIjpudWxsfSwiRGF0ZUZvcm1hdCI6eyIkaWQiOiIyM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CwiU21hcnREdXJhdGlvbkFjdGl2YXRlZCI6ZmFsc2UsIkRhdGVGb3JtYXQiOnsiJHJlZiI6IjIxMCJ9LCJJZCI6IjJlYTQ2YTBiLTllMzQtNDc1Ni1hZDUzLWVlMGQxNzAwOGU2MiIsIkltcG9ydElkIjpudWxsLCJUaXRsZSI6IuC4geC4suC4o+C4hOC5ieC4meC4q+C4suC5geC4peC4sOC5gOC4peC4t+C4reC4geC4quC4o+C4o+C5guC4hOC4o+C4h+C4geC4suC4oyAoUHJvamVjdCBJZGVudGlmaWNhdGlvbiBhbmQgU2VsZWN0aW9uKSIsIk5vdGUiOm51bGwsIkh5cGVybGluayI6eyIkaWQiOiIyMTEiLCJBZGRyZXNzIjoiIiwiU3ViQWRkcmVzcyI6IiJ9LCJJc0NoYW5nZWQiOmZhbHNlLCJJc05ldyI6ZmFsc2V9LHsiJGlkIjoiMjEyIiwiR3JvdXBOYW1lIjpudWxsLCJTdGFydERhdGUiOiIwMzkwLTExLTIxVDAwOjAwOjAwIiwiRW5kRGF0ZSI6IjIwMTktMTEtMjRUMjM6NTk6MDAiLCJQZXJjZW50YWdlQ29tcGxldGUiOm51bGwsIlN0eWxlIjp7IiRpZCI6IjIxMyIsIlNoYXBlIjo4LCJTaGFwZVRoaWNrbmVzcyI6MSwiRHVyYXRpb25Gb3JtYXQiOjAsIkluY2x1ZGVOb25Xb3JraW5nRGF5c0luRHVyYXRpb24iOmZhbHNlLCJQZXJjZW50YWdlQ29tcGxldGVTdHlsZSI6eyIkaWQiOiIyMTQiLCJGb250U2V0dGluZ3MiOnsiJGlkIjoiMjE1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xNiIsIlRvcCI6MCwiTGVmdCI6MCwiUmlnaHQiOjAsIkJvdHRvbSI6MH0sIlBhZGRpbmciOnsiJGlkIjoiMjE3IiwiVG9wIjowLCJMZWZ0IjowLCJSaWdodCI6MCwiQm90dG9tIjowfSwiQmFja2dyb3VuZCI6eyIkaWQiOiIyMTgiLCJDb2xvciI6eyIkaWQiOiIyMTkiLCJBIjo4OSwiUiI6MCwiRyI6MCwiQiI6MH19LCJJc1Zpc2libGUiOnRydWUsIldpZHRoIjowLjAsIkhlaWdodCI6MC4wLCJCb3JkZXJTdHlsZSI6eyIkaWQiOiIyMjAiLCJMaW5lQ29sb3IiOm51bGwsIkxpbmVXZWlnaHQiOjAuMCwiTGluZVR5cGUiOjAsIlBhcmVudFN0eWxlIjpudWxsfSwiUGFyZW50U3R5bGUiOm51bGx9LCJEdXJhdGlvblN0eWxlIjp7IiRpZCI6IjIyMSIsIkZvbnRTZXR0aW5ncyI6eyIkaWQiOiIyMjIiLCJGb250U2l6ZSI6MTAsIkZvbnROYW1lIjoiQ2FsaWJyaSIsIklzQm9sZCI6ZmFsc2UsIklzSXRhbGljIjpmYWxzZSwiSXNVbmRlcmxpbmVkIjpmYWxzZSwiUGFyZW50U3R5bGUiOm51bGx9LCJBdXRvU2l6ZSI6MCwiRm9yZWdyb3VuZCI6eyIkaWQiOiIyMjMiLCJDb2xvciI6eyIkaWQiOiIyMj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jUiLCJUb3AiOjAsIkxlZnQiOjAsIlJpZ2h0IjowLCJCb3R0b20iOjB9LCJQYWRkaW5nIjp7IiRpZCI6IjIyNiIsIlRvcCI6MCwiTGVmdCI6MCwiUmlnaHQiOjAsIkJvdHRvbSI6MH0sIkJhY2tncm91bmQiOnsiJGlkIjoiMjI3IiwiQ29sb3IiOnsiJHJlZiI6IjIxOSJ9fSwiSXNWaXNpYmxlIjp0cnVlLCJXaWR0aCI6MC4wLCJIZWlnaHQiOjAuMCwiQm9yZGVyU3R5bGUiOnsiJGlkIjoiMjI4IiwiTGluZUNvbG9yIjpudWxsLCJMaW5lV2VpZ2h0IjowLjAsIkxpbmVUeXBlIjowLCJQYXJlbnRTdHlsZSI6bnVsbH0sIlBhcmVudFN0eWxlIjpudWxsfSwiSG9yaXpvbnRhbENvbm5lY3RvclN0eWxlIjp7IiRpZCI6IjIyOSIsIkxpbmVDb2xvciI6eyIkaWQiOiIyMzAiLCIkdHlwZSI6Ik5MUkUuQ29tbW9uLkRvbS5Tb2xpZENvbG9yQnJ1c2gsIE5MUkUuQ29tbW9uIiwiQ29sb3IiOnsiJGlkIjoiMjMxIiwiQSI6MjU1LCJSIjoyMDQsIkciOjIwNCwiQiI6MjA0fX0sIkxpbmVXZWlnaHQiOjEuMCwiTGluZVR5cGUiOjAsIlBhcmVudFN0eWxlIjpudWxsfSwiVmVydGljYWxDb25uZWN0b3JTdHlsZSI6eyIkaWQiOiIyMzIiLCJMaW5lQ29sb3IiOnsiJGlkIjoiMjMzIiwiJHR5cGUiOiJOTFJFLkNvbW1vbi5Eb20uU29saWRDb2xvckJydXNoLCBOTFJFLkNvbW1vbiIsIkNvbG9yIjp7IiRpZCI6IjIzNCIsIkEiOjI1NSwiUiI6MjA0LCJHIjoyMDQsIkIiOjIwNH19LCJMaW5lV2VpZ2h0Ijox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M1IiwiTWFyZ2luIjp7IiRpZCI6IjIzNiIsIlRvcCI6MCwiTGVmdCI6NCwiUmlnaHQiOjQsIkJvdHRvbSI6MH0sIlBhZGRpbmciOnsiJGlkIjoiMjM3IiwiVG9wIjowLCJMZWZ0IjowLCJSaWdodCI6MCwiQm90dG9tIjowfSwiQmFja2dyb3VuZCI6eyIkaWQiOiIyMzgiLCJDb2xvciI6eyIkaWQiOiIyMzkiLCJBIjoyNTUsIlIiOjQ3LCJHIjo1NCwiQiI6MTUzfX0sIklzVmlzaWJsZSI6dHJ1ZSwiV2lkdGgiOjAuMCwiSGVpZ2h0IjoxNi4wLCJCb3JkZXJTdHlsZSI6eyIkaWQiOiIyNDAiLCJMaW5lQ29sb3IiOnsiJGlkIjoiMjQxIiwiJHR5cGUiOiJOTFJFLkNvbW1vbi5Eb20uU29saWRDb2xvckJydXNoLCBOTFJFLkNvbW1vbiIsIkNvbG9yIjp7IiRpZCI6IjI0MiIsIkEiOjI1NSwiUiI6MjU1LCJHIjowLCJCIjowfX0sIkxpbmVXZWlnaHQiOjAuMCwiTGluZVR5cGUiOjAsIlBhcmVudFN0eWxlIjpudWxsfSwiUGFyZW50U3R5bGUiOm51bGx9LCJUaXRsZVN0eWxlIjp7IiRpZCI6IjI0MyIsIkZvbnRTZXR0aW5ncyI6eyIkaWQiOiIyNDQiLCJGb250U2l6ZSI6MTEsIkZvbnROYW1lIjoiQ2FsaWJyaSIsIklzQm9sZCI6dHJ1ZSwiSXNJdGFsaWMiOmZhbHNlLCJJc1VuZGVybGluZWQiOmZhbHNlLCJQYXJlbnRTdHlsZSI6bnVsbH0sIkF1dG9TaXplIjowLCJGb3JlZ3JvdW5kIjp7IiRpZCI6IjI0NSIsIkNvbG9yIjp7IiRpZCI6IjI0Ni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yNDciLCJUb3AiOjAsIkxlZnQiOjAsIlJpZ2h0IjowLCJCb3R0b20iOjB9LCJQYWRkaW5nIjp7IiRpZCI6IjI0OCIsIlRvcCI6MCwiTGVmdCI6MCwiUmlnaHQiOjAsIkJvdHRvbSI6MH0sIkJhY2tncm91bmQiOnsiJGlkIjoiMjQ5IiwiQ29sb3IiOnsiJHJlZiI6IjIxOSJ9fSwiSXNWaXNpYmxlIjp0cnVlLCJXaWR0aCI6MC4wLCJIZWlnaHQiOjAuMCwiQm9yZGVyU3R5bGUiOnsiJGlkIjoiMjUwIiwiTGluZUNvbG9yIjpudWxsLCJMaW5lV2VpZ2h0IjowLjAsIkxpbmVUeXBlIjowLCJQYXJlbnRTdHlsZSI6bnVsbH0sIlBhcmVudFN0eWxlIjpudWxsfSwiRGF0ZVN0eWxlIjp7IiRpZCI6IjI1MSIsIkZvbnRTZXR0aW5ncyI6eyIkaWQiOiIyNTIiLCJGb250U2l6ZSI6MTAsIkZvbnROYW1lIjoiQ2FsaWJyaSIsIklzQm9sZCI6ZmFsc2UsIklzSXRhbGljIjpmYWxzZSwiSXNVbmRlcmxpbmVkIjpmYWxzZSwiUGFyZW50U3R5bGUiOm51bGx9LCJBdXRvU2l6ZSI6MCwiRm9yZWdyb3VuZCI6eyIkaWQiOiIyNTMiLCJDb2xvciI6eyIkaWQiOiIyNTQ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1NSIsIlRvcCI6MCwiTGVmdCI6MCwiUmlnaHQiOjAsIkJvdHRvbSI6MH0sIlBhZGRpbmciOnsiJGlkIjoiMjU2IiwiVG9wIjowLCJMZWZ0IjowLCJSaWdodCI6MCwiQm90dG9tIjowfSwiQmFja2dyb3VuZCI6eyIkaWQiOiIyNTciLCJDb2xvciI6eyIkcmVmIjoiMjE5In19LCJJc1Zpc2libGUiOnRydWUsIldpZHRoIjowLjAsIkhlaWdodCI6MC4wLCJCb3JkZXJTdHlsZSI6eyIkaWQiOiIyNTgiLCJMaW5lQ29sb3IiOm51bGwsIkxpbmVXZWlnaHQiOjAuMCwiTGluZVR5cGUiOjAsIlBhcmVudFN0eWxlIjpudWxsfSwiUGFyZW50U3R5bGUiOm51bGx9LCJEYXRlRm9ybWF0Ijp7IiRpZCI6IjI1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LCJTbWFydER1cmF0aW9uQWN0aXZhdGVkIjpmYWxzZSwiRGF0ZUZvcm1hdCI6eyIkcmVmIjoiMjU5In0sIklkIjoiOGQzM2MyNjYtMTM3ZC00OGQ4LThlMDktNzA1NDUyMTk2YzJiIiwiSW1wb3J0SWQiOm51bGwsIlRpdGxlIjoi4LiB4Liy4Lij4LmA4Lij4Li04LmI4Lih4LiV4LmJ4LiZ4LmB4Lil4Liw4Lin4Liy4LiH4LmB4Lic4LiZ4LmC4LiE4Lij4LiH4LiB4Liy4LijIChQcm9qZWN0IEluaXRpYXRpbmcgYW5kIFBsYW5uaW5nIFN5c3RlbSBEZXZlbG9wbWVudCkiLCJOb3RlIjpudWxsLCJIeXBlcmxpbmsiOnsiJGlkIjoiMjYwIiwiQWRkcmVzcyI6IiIsIlN1YkFkZHJlc3MiOiIifSwiSXNDaGFuZ2VkIjpmYWxzZSwiSXNOZXciOmZhbHNlfSx7IiRpZCI6IjI2MSIsIkdyb3VwTmFtZSI6bnVsbCwiU3RhcnREYXRlIjoiMDM5MC0xMS0yNVQwMDowMDowMCIsIkVuZERhdGUiOiIyMDE5LTExLTMwVDIzOjU5OjAwIiwiUGVyY2VudGFnZUNvbXBsZXRlIjpudWxsLCJTdHlsZSI6eyIkaWQiOiIyNjIiLCJTaGFwZSI6OCwiU2hhcGVUaGlja25lc3MiOjEsIkR1cmF0aW9uRm9ybWF0IjowLCJJbmNsdWRlTm9uV29ya2luZ0RheXNJbkR1cmF0aW9uIjpmYWxzZSwiUGVyY2VudGFnZUNvbXBsZXRlU3R5bGUiOnsiJGlkIjoiMjYzIiwiRm9udFNldHRpbmdzIjp7IiRpZCI6IjI2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NjUiLCJUb3AiOjAsIkxlZnQiOjAsIlJpZ2h0IjowLCJCb3R0b20iOjB9LCJQYWRkaW5nIjp7IiRpZCI6IjI2NiIsIlRvcCI6MCwiTGVmdCI6MCwiUmlnaHQiOjAsIkJvdHRvbSI6MH0sIkJhY2tncm91bmQiOnsiJGlkIjoiMjY3IiwiQ29sb3IiOnsiJGlkIjoiMjY4IiwiQSI6ODksIlIiOjAsIkciOjAsIkIiOjB9fSwiSXNWaXNpYmxlIjp0cnVlLCJXaWR0aCI6MC4wLCJIZWlnaHQiOjAuMCwiQm9yZGVyU3R5bGUiOnsiJGlkIjoiMjY5IiwiTGluZUNvbG9yIjpudWxsLCJMaW5lV2VpZ2h0IjowLjAsIkxpbmVUeXBlIjowLCJQYXJlbnRTdHlsZSI6bnVsbH0sIlBhcmVudFN0eWxlIjpudWxsfSwiRHVyYXRpb25TdHlsZSI6eyIkaWQiOiIyNzAiLCJGb250U2V0dGluZ3MiOnsiJGlkIjoiMjcxIiwiRm9udFNpemUiOjEwLCJGb250TmFtZSI6IkNhbGlicmkiLCJJc0JvbGQiOmZhbHNlLCJJc0l0YWxpYyI6ZmFsc2UsIklzVW5kZXJsaW5lZCI6ZmFsc2UsIlBhcmVudFN0eWxlIjpudWxsfSwiQXV0b1NpemUiOjAsIkZvcmVncm91bmQiOnsiJGlkIjoiMjcyIiwiQ29sb3IiOnsiJGlkIjoiMjc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c0IiwiVG9wIjowLCJMZWZ0IjowLCJSaWdodCI6MCwiQm90dG9tIjowfSwiUGFkZGluZyI6eyIkaWQiOiIyNzUiLCJUb3AiOjAsIkxlZnQiOjAsIlJpZ2h0IjowLCJCb3R0b20iOjB9LCJCYWNrZ3JvdW5kIjp7IiRpZCI6IjI3NiIsIkNvbG9yIjp7IiRyZWYiOiIyNjgifX0sIklzVmlzaWJsZSI6dHJ1ZSwiV2lkdGgiOjAuMCwiSGVpZ2h0IjowLjAsIkJvcmRlclN0eWxlIjp7IiRpZCI6IjI3NyIsIkxpbmVDb2xvciI6bnVsbCwiTGluZVdlaWdodCI6MC4wLCJMaW5lVHlwZSI6MCwiUGFyZW50U3R5bGUiOm51bGx9LCJQYXJlbnRTdHlsZSI6bnVsbH0sIkhvcml6b250YWxDb25uZWN0b3JTdHlsZSI6eyIkaWQiOiIyNzgiLCJMaW5lQ29sb3IiOnsiJGlkIjoiMjc5IiwiJHR5cGUiOiJOTFJFLkNvbW1vbi5Eb20uU29saWRDb2xvckJydXNoLCBOTFJFLkNvbW1vbiIsIkNvbG9yIjp7IiRpZCI6IjI4MCIsIkEiOjI1NSwiUiI6MjA0LCJHIjoyMDQsIkIiOjIwNH19LCJMaW5lV2VpZ2h0IjoxLjAsIkxpbmVUeXBlIjowLCJQYXJlbnRTdHlsZSI6bnVsbH0sIlZlcnRpY2FsQ29ubmVjdG9yU3R5bGUiOnsiJGlkIjoiMjgxIiwiTGluZUNvbG9yIjp7IiRpZCI6IjI4MiIsIiR0eXBlIjoiTkxSRS5Db21tb24uRG9tLlNvbGlkQ29sb3JCcnVzaCwgTkxSRS5Db21tb24iLCJDb2xvciI6eyIkaWQiOiIyODM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4NCIsIk1hcmdpbiI6eyIkaWQiOiIyODUiLCJUb3AiOjAsIkxlZnQiOjQsIlJpZ2h0Ijo0LCJCb3R0b20iOjB9LCJQYWRkaW5nIjp7IiRpZCI6IjI4NiIsIlRvcCI6MCwiTGVmdCI6MCwiUmlnaHQiOjAsIkJvdHRvbSI6MH0sIkJhY2tncm91bmQiOnsiJGlkIjoiMjg3IiwiQ29sb3IiOnsiJGlkIjoiMjg4IiwiQSI6MjU1LCJSIjoyNiwiRyI6MTcwLCJCIjo2Nn19LCJJc1Zpc2libGUiOnRydWUsIldpZHRoIjowLjAsIkhlaWdodCI6MTYuMCwiQm9yZGVyU3R5bGUiOnsiJGlkIjoiMjg5IiwiTGluZUNvbG9yIjp7IiRpZCI6IjI5MCIsIiR0eXBlIjoiTkxSRS5Db21tb24uRG9tLlNvbGlkQ29sb3JCcnVzaCwgTkxSRS5Db21tb24iLCJDb2xvciI6eyIkaWQiOiIyOTEiLCJBIjoyNTUsIlIiOjI1NSwiRyI6MCwiQiI6MH19LCJMaW5lV2VpZ2h0IjowLjAsIkxpbmVUeXBlIjowLCJQYXJlbnRTdHlsZSI6bnVsbH0sIlBhcmVudFN0eWxlIjpudWxsfSwiVGl0bGVTdHlsZSI6eyIkaWQiOiIyOTIiLCJGb250U2V0dGluZ3MiOnsiJGlkIjoiMjkzIiwiRm9udFNpemUiOjExLCJGb250TmFtZSI6IkNhbGlicmkiLCJJc0JvbGQiOnRydWUsIklzSXRhbGljIjpmYWxzZSwiSXNVbmRlcmxpbmVkIjpmYWxzZSwiUGFyZW50U3R5bGUiOm51bGx9LCJBdXRvU2l6ZSI6MCwiRm9yZWdyb3VuZCI6eyIkaWQiOiIyOTQiLCJDb2xvciI6eyIkaWQiOiIyOTU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jk2IiwiVG9wIjowLCJMZWZ0IjowLCJSaWdodCI6MCwiQm90dG9tIjowfSwiUGFkZGluZyI6eyIkaWQiOiIyOTciLCJUb3AiOjAsIkxlZnQiOjAsIlJpZ2h0IjowLCJCb3R0b20iOjB9LCJCYWNrZ3JvdW5kIjp7IiRpZCI6IjI5OCIsIkNvbG9yIjp7IiRyZWYiOiIyNjgifX0sIklzVmlzaWJsZSI6dHJ1ZSwiV2lkdGgiOjAuMCwiSGVpZ2h0IjowLjAsIkJvcmRlclN0eWxlIjp7IiRpZCI6IjI5OSIsIkxpbmVDb2xvciI6bnVsbCwiTGluZVdlaWdodCI6MC4wLCJMaW5lVHlwZSI6MCwiUGFyZW50U3R5bGUiOm51bGx9LCJQYXJlbnRTdHlsZSI6bnVsbH0sIkRhdGVTdHlsZSI6eyIkaWQiOiIzMDAiLCJGb250U2V0dGluZ3MiOnsiJGlkIjoiMzAxIiwiRm9udFNpemUiOjEwLCJGb250TmFtZSI6IkNhbGlicmkiLCJJc0JvbGQiOmZhbHNlLCJJc0l0YWxpYyI6ZmFsc2UsIklzVW5kZXJsaW5lZCI6ZmFsc2UsIlBhcmVudFN0eWxlIjpudWxsfSwiQXV0b1NpemUiOjAsIkZvcmVncm91bmQiOnsiJGlkIjoiMzAyIiwiQ29sb3IiOnsiJGlkIjoiMzA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zMDQiLCJUb3AiOjAsIkxlZnQiOjAsIlJpZ2h0IjowLCJCb3R0b20iOjB9LCJQYWRkaW5nIjp7IiRpZCI6IjMwNSIsIlRvcCI6MCwiTGVmdCI6MCwiUmlnaHQiOjAsIkJvdHRvbSI6MH0sIkJhY2tncm91bmQiOnsiJGlkIjoiMzA2IiwiQ29sb3IiOnsiJHJlZiI6IjI2OCJ9fSwiSXNWaXNpYmxlIjp0cnVlLCJXaWR0aCI6MC4wLCJIZWlnaHQiOjAuMCwiQm9yZGVyU3R5bGUiOnsiJGlkIjoiMzA3IiwiTGluZUNvbG9yIjpudWxsLCJMaW5lV2VpZ2h0IjowLjAsIkxpbmVUeXBlIjowLCJQYXJlbnRTdHlsZSI6bnVsbH0sIlBhcmVudFN0eWxlIjpudWxsfSwiRGF0ZUZvcm1hdCI6eyIkaWQiOiIzM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MwOCJ9LCJJZCI6IjM3ZGQ3MTA3LTdkMjEtNDVmMC04YTIzLWY0Yjk2YjE1NzYyNiIsIkltcG9ydElkIjpudWxsLCJUaXRsZSI6IuC4geC4suC4o+C4p+C4tOC5gOC4hOC4o+C4suC4sOC4q+C5jCAoU3lzdGVtIEFuYWx5c2lzKSIsIk5vdGUiOm51bGwsIkh5cGVybGluayI6eyIkaWQiOiIzMDkiLCJBZGRyZXNzIjoiIiwiU3ViQWRkcmVzcyI6IiJ9LCJJc0NoYW5nZWQiOmZhbHNlLCJJc05ldyI6ZmFsc2V9LHsiJGlkIjoiMzEwIiwiR3JvdXBOYW1lIjpudWxsLCJTdGFydERhdGUiOiIwMzkwLTEyLTAxVDAwOjAwOjAwIiwiRW5kRGF0ZSI6IjIwMTktMTItMTVUMjM6NTk6MDAiLCJQZXJjZW50YWdlQ29tcGxldGUiOm51bGwsIlN0eWxlIjp7IiRpZCI6IjMxMSIsIlNoYXBlIjo4LCJTaGFwZVRoaWNrbmVzcyI6MSwiRHVyYXRpb25Gb3JtYXQiOjAsIkluY2x1ZGVOb25Xb3JraW5nRGF5c0luRHVyYXRpb24iOmZhbHNlLCJQZXJjZW50YWdlQ29tcGxldGVTdHlsZSI6eyIkaWQiOiIzMTIiLCJGb250U2V0dGluZ3MiOnsiJGlkIjoiMzE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xNCIsIlRvcCI6MCwiTGVmdCI6MCwiUmlnaHQiOjAsIkJvdHRvbSI6MH0sIlBhZGRpbmciOnsiJGlkIjoiMzE1IiwiVG9wIjowLCJMZWZ0IjowLCJSaWdodCI6MCwiQm90dG9tIjowfSwiQmFja2dyb3VuZCI6eyIkaWQiOiIzMTYiLCJDb2xvciI6eyIkaWQiOiIzMTciLCJBIjo4OSwiUiI6MCwiRyI6MCwiQiI6MH19LCJJc1Zpc2libGUiOnRydWUsIldpZHRoIjowLjAsIkhlaWdodCI6MC4wLCJCb3JkZXJTdHlsZSI6eyIkaWQiOiIzMTgiLCJMaW5lQ29sb3IiOm51bGwsIkxpbmVXZWlnaHQiOjAuMCwiTGluZVR5cGUiOjAsIlBhcmVudFN0eWxlIjpudWxsfSwiUGFyZW50U3R5bGUiOm51bGx9LCJEdXJhdGlvblN0eWxlIjp7IiRpZCI6IjMxOSIsIkZvbnRTZXR0aW5ncyI6eyIkaWQiOiIzMjAiLCJGb250U2l6ZSI6MTAsIkZvbnROYW1lIjoiQ2FsaWJyaSIsIklzQm9sZCI6ZmFsc2UsIklzSXRhbGljIjpmYWxzZSwiSXNVbmRlcmxpbmVkIjpmYWxzZSwiUGFyZW50U3R5bGUiOm51bGx9LCJBdXRvU2l6ZSI6MCwiRm9yZWdyb3VuZCI6eyIkaWQiOiIzMjEiLCJDb2xvciI6eyIkaWQiOiIzM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MjMiLCJUb3AiOjAsIkxlZnQiOjAsIlJpZ2h0IjowLCJCb3R0b20iOjB9LCJQYWRkaW5nIjp7IiRpZCI6IjMyNCIsIlRvcCI6MCwiTGVmdCI6MCwiUmlnaHQiOjAsIkJvdHRvbSI6MH0sIkJhY2tncm91bmQiOnsiJGlkIjoiMzI1IiwiQ29sb3IiOnsiJHJlZiI6IjMxNyJ9fSwiSXNWaXNpYmxlIjp0cnVlLCJXaWR0aCI6MC4wLCJIZWlnaHQiOjAuMCwiQm9yZGVyU3R5bGUiOnsiJGlkIjoiMzI2IiwiTGluZUNvbG9yIjpudWxsLCJMaW5lV2VpZ2h0IjowLjAsIkxpbmVUeXBlIjowLCJQYXJlbnRTdHlsZSI6bnVsbH0sIlBhcmVudFN0eWxlIjpudWxsfSwiSG9yaXpvbnRhbENvbm5lY3RvclN0eWxlIjp7IiRpZCI6IjMyNyIsIkxpbmVDb2xvciI6eyIkaWQiOiIzMjgiLCIkdHlwZSI6Ik5MUkUuQ29tbW9uLkRvbS5Tb2xpZENvbG9yQnJ1c2gsIE5MUkUuQ29tbW9uIiwiQ29sb3IiOnsiJGlkIjoiMzI5IiwiQSI6MjU1LCJSIjoyMDQsIkciOjIwNCwiQiI6MjA0fX0sIkxpbmVXZWlnaHQiOjEuMCwiTGluZVR5cGUiOjAsIlBhcmVudFN0eWxlIjpudWxsfSwiVmVydGljYWxDb25uZWN0b3JTdHlsZSI6eyIkaWQiOiIzMzAiLCJMaW5lQ29sb3IiOnsiJGlkIjoiMzMxIiwiJHR5cGUiOiJOTFJFLkNvbW1vbi5Eb20uU29saWRDb2xvckJydXNoLCBOTFJFLkNvbW1vbiIsIkNvbG9yIjp7IiRpZCI6IjMzMiIsIkEiOjI1NSwiUiI6MjA0LCJHIjoyMDQsIkIiOjIwNH19LCJMaW5lV2VpZ2h0Ijox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MzIiwiTWFyZ2luIjp7IiRpZCI6IjMzNCIsIlRvcCI6MCwiTGVmdCI6NCwiUmlnaHQiOjQsIkJvdHRvbSI6MH0sIlBhZGRpbmciOnsiJGlkIjoiMzM1IiwiVG9wIjowLCJMZWZ0IjowLCJSaWdodCI6MCwiQm90dG9tIjowfSwiQmFja2dyb3VuZCI6eyIkaWQiOiIzMzYiLCJDb2xvciI6eyIkaWQiOiIzMzciLCJBIjoyNTUsIlIiOjE1MCwiRyI6MjE0LCJCIjo2Nn19LCJJc1Zpc2libGUiOnRydWUsIldpZHRoIjowLjAsIkhlaWdodCI6MTYuMCwiQm9yZGVyU3R5bGUiOnsiJGlkIjoiMzM4IiwiTGluZUNvbG9yIjp7IiRpZCI6IjMzOSIsIiR0eXBlIjoiTkxSRS5Db21tb24uRG9tLlNvbGlkQ29sb3JCcnVzaCwgTkxSRS5Db21tb24iLCJDb2xvciI6eyIkaWQiOiIzNDAiLCJBIjoyNTUsIlIiOjI1NSwiRyI6MCwiQiI6MH19LCJMaW5lV2VpZ2h0IjowLjAsIkxpbmVUeXBlIjowLCJQYXJlbnRTdHlsZSI6bnVsbH0sIlBhcmVudFN0eWxlIjpudWxsfSwiVGl0bGVTdHlsZSI6eyIkaWQiOiIzNDEiLCJGb250U2V0dGluZ3MiOnsiJGlkIjoiMzQyIiwiRm9udFNpemUiOjExLCJGb250TmFtZSI6IkNhbGlicmkiLCJJc0JvbGQiOnRydWUsIklzSXRhbGljIjpmYWxzZSwiSXNVbmRlcmxpbmVkIjpmYWxzZSwiUGFyZW50U3R5bGUiOm51bGx9LCJBdXRvU2l6ZSI6MCwiRm9yZWdyb3VuZCI6eyIkaWQiOiIzNDMiLCJDb2xvciI6eyIkaWQiOiIzNDQ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zQ1IiwiVG9wIjowLCJMZWZ0IjowLCJSaWdodCI6MCwiQm90dG9tIjowfSwiUGFkZGluZyI6eyIkaWQiOiIzNDYiLCJUb3AiOjAsIkxlZnQiOjAsIlJpZ2h0IjowLCJCb3R0b20iOjB9LCJCYWNrZ3JvdW5kIjp7IiRpZCI6IjM0NyIsIkNvbG9yIjp7IiRyZWYiOiIzMTcifX0sIklzVmlzaWJsZSI6dHJ1ZSwiV2lkdGgiOjAuMCwiSGVpZ2h0IjowLjAsIkJvcmRlclN0eWxlIjp7IiRpZCI6IjM0OCIsIkxpbmVDb2xvciI6bnVsbCwiTGluZVdlaWdodCI6MC4wLCJMaW5lVHlwZSI6MCwiUGFyZW50U3R5bGUiOm51bGx9LCJQYXJlbnRTdHlsZSI6bnVsbH0sIkRhdGVTdHlsZSI6eyIkaWQiOiIzNDkiLCJGb250U2V0dGluZ3MiOnsiJGlkIjoiMzUwIiwiRm9udFNpemUiOjEwLCJGb250TmFtZSI6IkNhbGlicmkiLCJJc0JvbGQiOmZhbHNlLCJJc0l0YWxpYyI6ZmFsc2UsIklzVW5kZXJsaW5lZCI6ZmFsc2UsIlBhcmVudFN0eWxlIjpudWxsfSwiQXV0b1NpemUiOjAsIkZvcmVncm91bmQiOnsiJGlkIjoiMzUxIiwiQ29sb3IiOnsiJGlkIjoiMzUy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zNTMiLCJUb3AiOjAsIkxlZnQiOjAsIlJpZ2h0IjowLCJCb3R0b20iOjB9LCJQYWRkaW5nIjp7IiRpZCI6IjM1NCIsIlRvcCI6MCwiTGVmdCI6MCwiUmlnaHQiOjAsIkJvdHRvbSI6MH0sIkJhY2tncm91bmQiOnsiJGlkIjoiMzU1IiwiQ29sb3IiOnsiJHJlZiI6IjMxNyJ9fSwiSXNWaXNpYmxlIjp0cnVlLCJXaWR0aCI6MC4wLCJIZWlnaHQiOjAuMCwiQm9yZGVyU3R5bGUiOnsiJGlkIjoiMzU2IiwiTGluZUNvbG9yIjpudWxsLCJMaW5lV2VpZ2h0IjowLjAsIkxpbmVUeXBlIjowLCJQYXJlbnRTdHlsZSI6bnVsbH0sIlBhcmVudFN0eWxlIjpudWxsfSwiRGF0ZUZvcm1hdCI6eyIkaWQiOiIzN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1NyJ9LCJJZCI6IjMyN2U5MWViLTEwMjMtNGM4Ny1iMWVkLTk4Njc3MTg5Y2EwZSIsIkltcG9ydElkIjpudWxsLCJUaXRsZSI6IuC4geC4suC4o+C4reC4reC4geC5geC4muC4muC5gOC4iuC4tOC4h+C4leC4o+C4o+C4geC4sCAoTG9naWNhbCBEZXNpZ24pIiwiTm90ZSI6bnVsbCwiSHlwZXJsaW5rIjp7IiRpZCI6IjM1OCIsIkFkZHJlc3MiOiIiLCJTdWJBZGRyZXNzIjoiIn0sIklzQ2hhbmdlZCI6ZmFsc2UsIklzTmV3IjpmYWxzZX0seyIkaWQiOiIzNTkiLCJHcm91cE5hbWUiOm51bGwsIlN0YXJ0RGF0ZSI6IjAzOTAtMTItMTZUMDA6MDA6MDAiLCJFbmREYXRlIjoiMjAxOS0xMi0zMVQyMzo1OTowMCIsIlBlcmNlbnRhZ2VDb21wbGV0ZSI6bnVsbCwiU3R5bGUiOnsiJGlkIjoiMzYwIiwiU2hhcGUiOjgsIlNoYXBlVGhpY2tuZXNzIjoxLCJEdXJhdGlvbkZvcm1hdCI6MCwiSW5jbHVkZU5vbldvcmtpbmdEYXlzSW5EdXJhdGlvbiI6ZmFsc2UsIlBlcmNlbnRhZ2VDb21wbGV0ZVN0eWxlIjp7IiRpZCI6IjM2MSIsIkZvbnRTZXR0aW5ncyI6eyIkaWQiOiIzNjI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YzIiwiVG9wIjowLCJMZWZ0IjowLCJSaWdodCI6MCwiQm90dG9tIjowfSwiUGFkZGluZyI6eyIkaWQiOiIzNjQiLCJUb3AiOjAsIkxlZnQiOjAsIlJpZ2h0IjowLCJCb3R0b20iOjB9LCJCYWNrZ3JvdW5kIjp7IiRpZCI6IjM2NSIsIkNvbG9yIjp7IiRpZCI6IjM2NiIsIkEiOjg5LCJSIjowLCJHIjowLCJCIjowfX0sIklzVmlzaWJsZSI6dHJ1ZSwiV2lkdGgiOjAuMCwiSGVpZ2h0IjowLjAsIkJvcmRlclN0eWxlIjp7IiRpZCI6IjM2NyIsIkxpbmVDb2xvciI6bnVsbCwiTGluZVdlaWdodCI6MC4wLCJMaW5lVHlwZSI6MCwiUGFyZW50U3R5bGUiOm51bGx9LCJQYXJlbnRTdHlsZSI6bnVsbH0sIkR1cmF0aW9uU3R5bGUiOnsiJGlkIjoiMzY4IiwiRm9udFNldHRpbmdzIjp7IiRpZCI6IjM2OSIsIkZvbnRTaXplIjoxMCwiRm9udE5hbWUiOiJDYWxpYnJpIiwiSXNCb2xkIjpmYWxzZSwiSXNJdGFsaWMiOmZhbHNlLCJJc1VuZGVybGluZWQiOmZhbHNlLCJQYXJlbnRTdHlsZSI6bnVsbH0sIkF1dG9TaXplIjowLCJGb3JlZ3JvdW5kIjp7IiRpZCI6IjM3MCIsIkNvbG9yIjp7IiRpZCI6IjM3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3MiIsIlRvcCI6MCwiTGVmdCI6MCwiUmlnaHQiOjAsIkJvdHRvbSI6MH0sIlBhZGRpbmciOnsiJGlkIjoiMzczIiwiVG9wIjowLCJMZWZ0IjowLCJSaWdodCI6MCwiQm90dG9tIjowfSwiQmFja2dyb3VuZCI6eyIkaWQiOiIzNzQiLCJDb2xvciI6eyIkcmVmIjoiMzY2In19LCJJc1Zpc2libGUiOnRydWUsIldpZHRoIjowLjAsIkhlaWdodCI6MC4wLCJCb3JkZXJTdHlsZSI6eyIkaWQiOiIzNzUiLCJMaW5lQ29sb3IiOm51bGwsIkxpbmVXZWlnaHQiOjAuMCwiTGluZVR5cGUiOjAsIlBhcmVudFN0eWxlIjpudWxsfSwiUGFyZW50U3R5bGUiOm51bGx9LCJIb3Jpem9udGFsQ29ubmVjdG9yU3R5bGUiOnsiJGlkIjoiMzc2IiwiTGluZUNvbG9yIjp7IiRpZCI6IjM3NyIsIiR0eXBlIjoiTkxSRS5Db21tb24uRG9tLlNvbGlkQ29sb3JCcnVzaCwgTkxSRS5Db21tb24iLCJDb2xvciI6eyIkaWQiOiIzNzgiLCJBIjoyNTUsIlIiOjIwNCwiRyI6MjA0LCJCIjoyMDR9fSwiTGluZVdlaWdodCI6MS4wLCJMaW5lVHlwZSI6MCwiUGFyZW50U3R5bGUiOm51bGx9LCJWZXJ0aWNhbENvbm5lY3RvclN0eWxlIjp7IiRpZCI6IjM3OSIsIkxpbmVDb2xvciI6eyIkaWQiOiIzODAiLCIkdHlwZSI6Ik5MUkUuQ29tbW9uLkRvbS5Tb2xpZENvbG9yQnJ1c2gsIE5MUkUuQ29tbW9uIiwiQ29sb3IiOnsiJGlkIjoiMzgxIiwiQSI6MjU1LCJSIjoyMDQsIkciOjIwNCwiQiI6MjA0fX0sIkxpbmVXZWlnaHQiOjE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ODIiLCJNYXJnaW4iOnsiJGlkIjoiMzgzIiwiVG9wIjowLCJMZWZ0Ijo0LCJSaWdodCI6NCwiQm90dG9tIjowfSwiUGFkZGluZyI6eyIkaWQiOiIzODQiLCJUb3AiOjAsIkxlZnQiOjAsIlJpZ2h0IjowLCJCb3R0b20iOjB9LCJCYWNrZ3JvdW5kIjp7IiRpZCI6IjM4NSIsIkNvbG9yIjp7IiRpZCI6IjM4NiIsIkEiOjI1NSwiUiI6MjU0LCJHIjoxODYsIkIiOjEwfX0sIklzVmlzaWJsZSI6dHJ1ZSwiV2lkdGgiOjAuMCwiSGVpZ2h0IjoxNi4wLCJCb3JkZXJTdHlsZSI6eyIkaWQiOiIzODciLCJMaW5lQ29sb3IiOnsiJGlkIjoiMzg4IiwiJHR5cGUiOiJOTFJFLkNvbW1vbi5Eb20uU29saWRDb2xvckJydXNoLCBOTFJFLkNvbW1vbiIsIkNvbG9yIjp7IiRpZCI6IjM4OSIsIkEiOjI1NSwiUiI6MjU1LCJHIjowLCJCIjowfX0sIkxpbmVXZWlnaHQiOjAuMCwiTGluZVR5cGUiOjAsIlBhcmVudFN0eWxlIjpudWxsfSwiUGFyZW50U3R5bGUiOm51bGx9LCJUaXRsZVN0eWxlIjp7IiRpZCI6IjM5MCIsIkZvbnRTZXR0aW5ncyI6eyIkaWQiOiIzOTEiLCJGb250U2l6ZSI6MTEsIkZvbnROYW1lIjoiQ2FsaWJyaSIsIklzQm9sZCI6dHJ1ZSwiSXNJdGFsaWMiOmZhbHNlLCJJc1VuZGVybGluZWQiOmZhbHNlLCJQYXJlbnRTdHlsZSI6bnVsbH0sIkF1dG9TaXplIjowLCJGb3JlZ3JvdW5kIjp7IiRpZCI6IjM5MiIsIkNvbG9yIjp7IiRpZCI6IjM5My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zOTQiLCJUb3AiOjAsIkxlZnQiOjAsIlJpZ2h0IjowLCJCb3R0b20iOjB9LCJQYWRkaW5nIjp7IiRpZCI6IjM5NSIsIlRvcCI6MCwiTGVmdCI6MCwiUmlnaHQiOjAsIkJvdHRvbSI6MH0sIkJhY2tncm91bmQiOnsiJGlkIjoiMzk2IiwiQ29sb3IiOnsiJHJlZiI6IjM2NiJ9fSwiSXNWaXNpYmxlIjp0cnVlLCJXaWR0aCI6MC4wLCJIZWlnaHQiOjAuMCwiQm9yZGVyU3R5bGUiOnsiJGlkIjoiMzk3IiwiTGluZUNvbG9yIjpudWxsLCJMaW5lV2VpZ2h0IjowLjAsIkxpbmVUeXBlIjowLCJQYXJlbnRTdHlsZSI6bnVsbH0sIlBhcmVudFN0eWxlIjpudWxsfSwiRGF0ZVN0eWxlIjp7IiRpZCI6IjM5OCIsIkZvbnRTZXR0aW5ncyI6eyIkaWQiOiIzOTkiLCJGb250U2l6ZSI6MTAsIkZvbnROYW1lIjoiQ2FsaWJyaSIsIklzQm9sZCI6ZmFsc2UsIklzSXRhbGljIjpmYWxzZSwiSXNVbmRlcmxpbmVkIjpmYWxzZSwiUGFyZW50U3R5bGUiOm51bGx9LCJBdXRvU2l6ZSI6MCwiRm9yZWdyb3VuZCI6eyIkaWQiOiI0MDAiLCJDb2xvciI6eyIkaWQiOiI0MD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wMiIsIlRvcCI6MCwiTGVmdCI6MCwiUmlnaHQiOjAsIkJvdHRvbSI6MH0sIlBhZGRpbmciOnsiJGlkIjoiNDAzIiwiVG9wIjowLCJMZWZ0IjowLCJSaWdodCI6MCwiQm90dG9tIjowfSwiQmFja2dyb3VuZCI6eyIkaWQiOiI0MDQiLCJDb2xvciI6eyIkcmVmIjoiMzY2In19LCJJc1Zpc2libGUiOnRydWUsIldpZHRoIjowLjAsIkhlaWdodCI6MC4wLCJCb3JkZXJTdHlsZSI6eyIkaWQiOiI0MDUiLCJMaW5lQ29sb3IiOm51bGwsIkxpbmVXZWlnaHQiOjAuMCwiTGluZVR5cGUiOjAsIlBhcmVudFN0eWxlIjpudWxsfSwiUGFyZW50U3R5bGUiOm51bGx9LCJEYXRlRm9ybWF0Ijp7IiRpZCI6IjQ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NDA2In0sIklkIjoiOWI5YTI3ZmEtNmVmMi00Y2ZkLWJkYjQtNjU2NjIxZWMyYThkIiwiSW1wb3J0SWQiOm51bGwsIlRpdGxlIjoi4LiB4Liy4Lij4Lit4Lit4LiB4LmB4Lia4Lia4LmA4LiK4Li04LiH4LiB4Liy4Lii4Lig4Liy4LieIChQaHlzaWNhbCBEZXNpZ24pIiwiTm90ZSI6bnVsbCwiSHlwZXJsaW5rIjp7IiRpZCI6IjQwNyIsIkFkZHJlc3MiOiIiLCJTdWJBZGRyZXNzIjoiIn0sIklzQ2hhbmdlZCI6ZmFsc2UsIklzTmV3IjpmYWxzZX0seyIkaWQiOiI0MDgiLCJHcm91cE5hbWUiOm51bGwsIlN0YXJ0RGF0ZSI6IjAzOTEtMDEtMDFUMDA6MDA6MDAiLCJFbmREYXRlIjoiMjAyMC0wMi0yOVQyMzo1OTowMCIsIlBlcmNlbnRhZ2VDb21wbGV0ZSI6bnVsbCwiU3R5bGUiOnsiJGlkIjoiNDA5IiwiU2hhcGUiOjgsIlNoYXBlVGhpY2tuZXNzIjoxLCJEdXJhdGlvbkZvcm1hdCI6MCwiSW5jbHVkZU5vbldvcmtpbmdEYXlzSW5EdXJhdGlvbiI6ZmFsc2UsIlBlcmNlbnRhZ2VDb21wbGV0ZVN0eWxlIjp7IiRpZCI6IjQxMCIsIkZvbnRTZXR0aW5ncyI6eyIkaWQiOiI0MT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DEyIiwiVG9wIjowLCJMZWZ0IjowLCJSaWdodCI6MCwiQm90dG9tIjowfSwiUGFkZGluZyI6eyIkaWQiOiI0MTMiLCJUb3AiOjAsIkxlZnQiOjAsIlJpZ2h0IjowLCJCb3R0b20iOjB9LCJCYWNrZ3JvdW5kIjp7IiRpZCI6IjQxNCIsIkNvbG9yIjp7IiRpZCI6IjQxNSIsIkEiOjg5LCJSIjowLCJHIjowLCJCIjowfX0sIklzVmlzaWJsZSI6dHJ1ZSwiV2lkdGgiOjAuMCwiSGVpZ2h0IjowLjAsIkJvcmRlclN0eWxlIjp7IiRpZCI6IjQxNiIsIkxpbmVDb2xvciI6bnVsbCwiTGluZVdlaWdodCI6MC4wLCJMaW5lVHlwZSI6MCwiUGFyZW50U3R5bGUiOm51bGx9LCJQYXJlbnRTdHlsZSI6bnVsbH0sIkR1cmF0aW9uU3R5bGUiOnsiJGlkIjoiNDE3IiwiRm9udFNldHRpbmdzIjp7IiRpZCI6IjQxOCIsIkZvbnRTaXplIjoxMCwiRm9udE5hbWUiOiJDYWxpYnJpIiwiSXNCb2xkIjpmYWxzZSwiSXNJdGFsaWMiOmZhbHNlLCJJc1VuZGVybGluZWQiOmZhbHNlLCJQYXJlbnRTdHlsZSI6bnVsbH0sIkF1dG9TaXplIjowLCJGb3JlZ3JvdW5kIjp7IiRpZCI6IjQxOSIsIkNvbG9yIjp7IiRpZCI6IjQ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QyMSIsIlRvcCI6MCwiTGVmdCI6MCwiUmlnaHQiOjAsIkJvdHRvbSI6MH0sIlBhZGRpbmciOnsiJGlkIjoiNDIyIiwiVG9wIjowLCJMZWZ0IjowLCJSaWdodCI6MCwiQm90dG9tIjowfSwiQmFja2dyb3VuZCI6eyIkaWQiOiI0MjMiLCJDb2xvciI6eyIkcmVmIjoiNDE1In19LCJJc1Zpc2libGUiOnRydWUsIldpZHRoIjowLjAsIkhlaWdodCI6MC4wLCJCb3JkZXJTdHlsZSI6eyIkaWQiOiI0MjQiLCJMaW5lQ29sb3IiOm51bGwsIkxpbmVXZWlnaHQiOjAuMCwiTGluZVR5cGUiOjAsIlBhcmVudFN0eWxlIjpudWxsfSwiUGFyZW50U3R5bGUiOm51bGx9LCJIb3Jpem9udGFsQ29ubmVjdG9yU3R5bGUiOnsiJGlkIjoiNDI1IiwiTGluZUNvbG9yIjp7IiRpZCI6IjQyNiIsIiR0eXBlIjoiTkxSRS5Db21tb24uRG9tLlNvbGlkQ29sb3JCcnVzaCwgTkxSRS5Db21tb24iLCJDb2xvciI6eyIkaWQiOiI0MjciLCJBIjoyNTUsIlIiOjIwNCwiRyI6MjA0LCJCIjoyMDR9fSwiTGluZVdlaWdodCI6MS4wLCJMaW5lVHlwZSI6MCwiUGFyZW50U3R5bGUiOm51bGx9LCJWZXJ0aWNhbENvbm5lY3RvclN0eWxlIjp7IiRpZCI6IjQyOCIsIkxpbmVDb2xvciI6eyIkaWQiOiI0MjkiLCIkdHlwZSI6Ik5MUkUuQ29tbW9uLkRvbS5Tb2xpZENvbG9yQnJ1c2gsIE5MUkUuQ29tbW9uIiwiQ29sb3IiOnsiJGlkIjoiNDMwIiwiQSI6MjU1LCJSIjoyMDQsIkciOjIwNCwiQiI6MjA0fX0sIkxpbmVXZWlnaHQiOjE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0MzEiLCJNYXJnaW4iOnsiJGlkIjoiNDMyIiwiVG9wIjowLCJMZWZ0Ijo0LCJSaWdodCI6NCwiQm90dG9tIjowfSwiUGFkZGluZyI6eyIkaWQiOiI0MzMiLCJUb3AiOjAsIkxlZnQiOjAsIlJpZ2h0IjowLCJCb3R0b20iOjB9LCJCYWNrZ3JvdW5kIjp7IiRpZCI6IjQzNCIsIkNvbG9yIjp7IiRpZCI6IjQzNSIsIkEiOjI1NSwiUiI6MjM3LCJHIjoxMjUsIkIiOjQ5fX0sIklzVmlzaWJsZSI6dHJ1ZSwiV2lkdGgiOjAuMCwiSGVpZ2h0IjoxNi4wLCJCb3JkZXJTdHlsZSI6eyIkaWQiOiI0MzYiLCJMaW5lQ29sb3IiOnsiJGlkIjoiNDM3IiwiJHR5cGUiOiJOTFJFLkNvbW1vbi5Eb20uU29saWRDb2xvckJydXNoLCBOTFJFLkNvbW1vbiIsIkNvbG9yIjp7IiRpZCI6IjQzOCIsIkEiOjI1NSwiUiI6MjU1LCJHIjowLCJCIjowfX0sIkxpbmVXZWlnaHQiOjAuMCwiTGluZVR5cGUiOjAsIlBhcmVudFN0eWxlIjpudWxsfSwiUGFyZW50U3R5bGUiOm51bGx9LCJUaXRsZVN0eWxlIjp7IiRpZCI6IjQzOSIsIkZvbnRTZXR0aW5ncyI6eyIkaWQiOiI0NDAiLCJGb250U2l6ZSI6MTEsIkZvbnROYW1lIjoiQ2FsaWJyaSIsIklzQm9sZCI6dHJ1ZSwiSXNJdGFsaWMiOmZhbHNlLCJJc1VuZGVybGluZWQiOmZhbHNlLCJQYXJlbnRTdHlsZSI6bnVsbH0sIkF1dG9TaXplIjowLCJGb3JlZ3JvdW5kIjp7IiRpZCI6IjQ0MSIsIkNvbG9yIjp7IiRpZCI6IjQ0Mi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0NDMiLCJUb3AiOjAsIkxlZnQiOjAsIlJpZ2h0IjowLCJCb3R0b20iOjB9LCJQYWRkaW5nIjp7IiRpZCI6IjQ0NCIsIlRvcCI6MCwiTGVmdCI6MCwiUmlnaHQiOjAsIkJvdHRvbSI6MH0sIkJhY2tncm91bmQiOnsiJGlkIjoiNDQ1IiwiQ29sb3IiOnsiJHJlZiI6IjQxNSJ9fSwiSXNWaXNpYmxlIjp0cnVlLCJXaWR0aCI6MC4wLCJIZWlnaHQiOjAuMCwiQm9yZGVyU3R5bGUiOnsiJGlkIjoiNDQ2IiwiTGluZUNvbG9yIjpudWxsLCJMaW5lV2VpZ2h0IjowLjAsIkxpbmVUeXBlIjowLCJQYXJlbnRTdHlsZSI6bnVsbH0sIlBhcmVudFN0eWxlIjpudWxsfSwiRGF0ZVN0eWxlIjp7IiRpZCI6IjQ0NyIsIkZvbnRTZXR0aW5ncyI6eyIkaWQiOiI0NDgiLCJGb250U2l6ZSI6MTAsIkZvbnROYW1lIjoiQ2FsaWJyaSIsIklzQm9sZCI6ZmFsc2UsIklzSXRhbGljIjpmYWxzZSwiSXNVbmRlcmxpbmVkIjpmYWxzZSwiUGFyZW50U3R5bGUiOm51bGx9LCJBdXRvU2l6ZSI6MCwiRm9yZWdyb3VuZCI6eyIkaWQiOiI0NDkiLCJDb2xvciI6eyIkaWQiOiI0NT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MSIsIlRvcCI6MCwiTGVmdCI6MCwiUmlnaHQiOjAsIkJvdHRvbSI6MH0sIlBhZGRpbmciOnsiJGlkIjoiNDUyIiwiVG9wIjowLCJMZWZ0IjowLCJSaWdodCI6MCwiQm90dG9tIjowfSwiQmFja2dyb3VuZCI6eyIkaWQiOiI0NTMiLCJDb2xvciI6eyIkcmVmIjoiNDE1In19LCJJc1Zpc2libGUiOnRydWUsIldpZHRoIjowLjAsIkhlaWdodCI6MC4wLCJCb3JkZXJTdHlsZSI6eyIkaWQiOiI0NTQiLCJMaW5lQ29sb3IiOm51bGwsIkxpbmVXZWlnaHQiOjAuMCwiTGluZVR5cGUiOjAsIlBhcmVudFN0eWxlIjpudWxsfSwiUGFyZW50U3R5bGUiOm51bGx9LCJEYXRlRm9ybWF0Ijp7IiRpZCI6IjQ1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NDU1In0sIklkIjoiY2RhZDA2MDUtM2Y3OC00YWQ2LTlkYWYtZTVmNzc0YzQ5NTYyIiwiSW1wb3J0SWQiOm51bGwsIlRpdGxlIjoi4LiB4Liy4Lij4Lie4Lix4LiS4LiZ4Liy4LmB4Lil4Liw4LiV4Li04LiU4LiV4Lix4LmJ4LiH4Lij4Liw4Lia4LiaIChTeXN0ZW0gSW1wbGVtZW50YXRpb24pIiwiTm90ZSI6bnVsbCwiSHlwZXJsaW5rIjp7IiRpZCI6IjQ1NiIsIkFkZHJlc3MiOiIiLCJTdWJBZGRyZXNzIjoiIn0sIklzQ2hhbmdlZCI6ZmFsc2UsIklzTmV3IjpmYWxzZX0seyIkaWQiOiI0NTciLCJHcm91cE5hbWUiOm51bGwsIlN0YXJ0RGF0ZSI6IjAzOTEtMDMtMDFUMDA6MDA6MDAiLCJFbmREYXRlIjoiMjAyMC0wMy0xOFQyMzo1OTowMCIsIlBlcmNlbnRhZ2VDb21wbGV0ZSI6bnVsbCwiU3R5bGUiOnsiJGlkIjoiNDU4IiwiU2hhcGUiOjgsIlNoYXBlVGhpY2tuZXNzIjoxLCJEdXJhdGlvbkZvcm1hdCI6MCwiSW5jbHVkZU5vbldvcmtpbmdEYXlzSW5EdXJhdGlvbiI6ZmFsc2UsIlBlcmNlbnRhZ2VDb21wbGV0ZVN0eWxlIjp7IiRpZCI6IjQ1OSIsIkZvbnRTZXR0aW5ncyI6eyIkaWQiOiI0NjA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DYxIiwiVG9wIjowLCJMZWZ0IjowLCJSaWdodCI6MCwiQm90dG9tIjowfSwiUGFkZGluZyI6eyIkaWQiOiI0NjIiLCJUb3AiOjAsIkxlZnQiOjAsIlJpZ2h0IjowLCJCb3R0b20iOjB9LCJCYWNrZ3JvdW5kIjp7IiRpZCI6IjQ2MyIsIkNvbG9yIjp7IiRpZCI6IjQ2NCIsIkEiOjg5LCJSIjowLCJHIjowLCJCIjowfX0sIklzVmlzaWJsZSI6dHJ1ZSwiV2lkdGgiOjAuMCwiSGVpZ2h0IjowLjAsIkJvcmRlclN0eWxlIjp7IiRpZCI6IjQ2NSIsIkxpbmVDb2xvciI6bnVsbCwiTGluZVdlaWdodCI6MC4wLCJMaW5lVHlwZSI6MCwiUGFyZW50U3R5bGUiOm51bGx9LCJQYXJlbnRTdHlsZSI6bnVsbH0sIkR1cmF0aW9uU3R5bGUiOnsiJGlkIjoiNDY2IiwiRm9udFNldHRpbmdzIjp7IiRpZCI6IjQ2NyIsIkZvbnRTaXplIjoxMCwiRm9udE5hbWUiOiJDYWxpYnJpIiwiSXNCb2xkIjpmYWxzZSwiSXNJdGFsaWMiOmZhbHNlLCJJc1VuZGVybGluZWQiOmZhbHNlLCJQYXJlbnRTdHlsZSI6bnVsbH0sIkF1dG9TaXplIjowLCJGb3JlZ3JvdW5kIjp7IiRpZCI6IjQ2OCIsIkNvbG9yIjp7IiRpZCI6IjQ2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Q3MCIsIlRvcCI6MCwiTGVmdCI6MCwiUmlnaHQiOjAsIkJvdHRvbSI6MH0sIlBhZGRpbmciOnsiJGlkIjoiNDcxIiwiVG9wIjowLCJMZWZ0IjowLCJSaWdodCI6MCwiQm90dG9tIjowfSwiQmFja2dyb3VuZCI6eyIkaWQiOiI0NzIiLCJDb2xvciI6eyIkcmVmIjoiNDY0In19LCJJc1Zpc2libGUiOnRydWUsIldpZHRoIjowLjAsIkhlaWdodCI6MC4wLCJCb3JkZXJTdHlsZSI6eyIkaWQiOiI0NzMiLCJMaW5lQ29sb3IiOm51bGwsIkxpbmVXZWlnaHQiOjAuMCwiTGluZVR5cGUiOjAsIlBhcmVudFN0eWxlIjpudWxsfSwiUGFyZW50U3R5bGUiOm51bGx9LCJIb3Jpem9udGFsQ29ubmVjdG9yU3R5bGUiOnsiJGlkIjoiNDc0IiwiTGluZUNvbG9yIjp7IiRpZCI6IjQ3NSIsIiR0eXBlIjoiTkxSRS5Db21tb24uRG9tLlNvbGlkQ29sb3JCcnVzaCwgTkxSRS5Db21tb24iLCJDb2xvciI6eyIkaWQiOiI0NzYiLCJBIjoyNTUsIlIiOjIwNCwiRyI6MjA0LCJCIjoyMDR9fSwiTGluZVdlaWdodCI6MS4wLCJMaW5lVHlwZSI6MCwiUGFyZW50U3R5bGUiOm51bGx9LCJWZXJ0aWNhbENvbm5lY3RvclN0eWxlIjp7IiRpZCI6IjQ3NyIsIkxpbmVDb2xvciI6eyIkaWQiOiI0NzgiLCIkdHlwZSI6Ik5MUkUuQ29tbW9uLkRvbS5Tb2xpZENvbG9yQnJ1c2gsIE5MUkUuQ29tbW9uIiwiQ29sb3IiOnsiJGlkIjoiNDc5IiwiQSI6MjU1LCJSIjoyMDQsIkciOjIwNCwiQiI6MjA0fX0sIkxpbmVXZWlnaHQiOjE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0ODAiLCJNYXJnaW4iOnsiJGlkIjoiNDgxIiwiVG9wIjowLCJMZWZ0Ijo0LCJSaWdodCI6NCwiQm90dG9tIjowfSwiUGFkZGluZyI6eyIkaWQiOiI0ODIiLCJUb3AiOjAsIkxlZnQiOjAsIlJpZ2h0IjowLCJCb3R0b20iOjB9LCJCYWNrZ3JvdW5kIjp7IiRpZCI6IjQ4MyIsIkNvbG9yIjp7IiRpZCI6IjQ4NCIsIkEiOjI1NSwiUiI6MjM0LCJHIjoyMiwiQiI6MzB9fSwiSXNWaXNpYmxlIjp0cnVlLCJXaWR0aCI6MC4wLCJIZWlnaHQiOjE2LjAsIkJvcmRlclN0eWxlIjp7IiRpZCI6IjQ4NSIsIkxpbmVDb2xvciI6eyIkaWQiOiI0ODYiLCIkdHlwZSI6Ik5MUkUuQ29tbW9uLkRvbS5Tb2xpZENvbG9yQnJ1c2gsIE5MUkUuQ29tbW9uIiwiQ29sb3IiOnsiJGlkIjoiNDg3IiwiQSI6MjU1LCJSIjoyNTUsIkciOjAsIkIiOjB9fSwiTGluZVdlaWdodCI6MC4wLCJMaW5lVHlwZSI6MCwiUGFyZW50U3R5bGUiOm51bGx9LCJQYXJlbnRTdHlsZSI6bnVsbH0sIlRpdGxlU3R5bGUiOnsiJGlkIjoiNDg4IiwiRm9udFNldHRpbmdzIjp7IiRpZCI6IjQ4OSIsIkZvbnRTaXplIjoxMSwiRm9udE5hbWUiOiJDYWxpYnJpIiwiSXNCb2xkIjp0cnVlLCJJc0l0YWxpYyI6ZmFsc2UsIklzVW5kZXJsaW5lZCI6ZmFsc2UsIlBhcmVudFN0eWxlIjpudWxsfSwiQXV0b1NpemUiOjAsIkZvcmVncm91bmQiOnsiJGlkIjoiNDkwIiwiQ29sb3IiOnsiJGlkIjoiNDkx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Q5MiIsIlRvcCI6MCwiTGVmdCI6MCwiUmlnaHQiOjAsIkJvdHRvbSI6MH0sIlBhZGRpbmciOnsiJGlkIjoiNDkzIiwiVG9wIjowLCJMZWZ0IjowLCJSaWdodCI6MCwiQm90dG9tIjowfSwiQmFja2dyb3VuZCI6eyIkaWQiOiI0OTQiLCJDb2xvciI6eyIkcmVmIjoiNDY0In19LCJJc1Zpc2libGUiOnRydWUsIldpZHRoIjowLjAsIkhlaWdodCI6MC4wLCJCb3JkZXJTdHlsZSI6eyIkaWQiOiI0OTUiLCJMaW5lQ29sb3IiOm51bGwsIkxpbmVXZWlnaHQiOjAuMCwiTGluZVR5cGUiOjAsIlBhcmVudFN0eWxlIjpudWxsfSwiUGFyZW50U3R5bGUiOm51bGx9LCJEYXRlU3R5bGUiOnsiJGlkIjoiNDk2IiwiRm9udFNldHRpbmdzIjp7IiRpZCI6IjQ5NyIsIkZvbnRTaXplIjoxMCwiRm9udE5hbWUiOiJDYWxpYnJpIiwiSXNCb2xkIjpmYWxzZSwiSXNJdGFsaWMiOmZhbHNlLCJJc1VuZGVybGluZWQiOmZhbHNlLCJQYXJlbnRTdHlsZSI6bnVsbH0sIkF1dG9TaXplIjowLCJGb3JlZ3JvdW5kIjp7IiRpZCI6IjQ5OCIsIkNvbG9yIjp7IiRpZCI6IjQ5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AwIiwiVG9wIjowLCJMZWZ0IjowLCJSaWdodCI6MCwiQm90dG9tIjowfSwiUGFkZGluZyI6eyIkaWQiOiI1MDEiLCJUb3AiOjAsIkxlZnQiOjAsIlJpZ2h0IjowLCJCb3R0b20iOjB9LCJCYWNrZ3JvdW5kIjp7IiRpZCI6IjUwMiIsIkNvbG9yIjp7IiRyZWYiOiI0NjQifX0sIklzVmlzaWJsZSI6dHJ1ZSwiV2lkdGgiOjAuMCwiSGVpZ2h0IjowLjAsIkJvcmRlclN0eWxlIjp7IiRpZCI6IjUwMyIsIkxpbmVDb2xvciI6bnVsbCwiTGluZVdlaWdodCI6MC4wLCJMaW5lVHlwZSI6MCwiUGFyZW50U3R5bGUiOm51bGx9LCJQYXJlbnRTdHlsZSI6bnVsbH0sIkRhdGVGb3JtYXQiOnsiJGlkIjoiNTA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1MDQifSwiSWQiOiIxYWJkZDlmNi0wMzFlLTRhYmMtYjg0Zi0wN2JlMzNkOWRmMWUiLCJJbXBvcnRJZCI6bnVsbCwiVGl0bGUiOiLguIHguLLguKPguIvguYjguK3guKHguJrguLPguKPguLjguIfguKPguLDguJrguJogKFN5c3RlbSBNYWludGVuYW5jZSkiLCJOb3RlIjpudWxsLCJIeXBlcmxpbmsiOnsiJGlkIjoiNTA1IiwiQWRkcmVzcyI6IiIsIlN1YkFkZHJlc3MiOiIifSwiSXNDaGFuZ2VkIjpmYWxzZSwiSXNOZXciOmZhbHNlfSx7IiRpZCI6IjUwNiIsIkdyb3VwTmFtZSI6bnVsbCwiU3RhcnREYXRlIjoiMDM5MS0wMy0wMVQwMDowMDowMCIsIkVuZERhdGUiOiIyMDIwLTAzLTE4VDIzOjU5OjAwIiwiUGVyY2VudGFnZUNvbXBsZXRlIjpudWxsLCJTdHlsZSI6eyIkaWQiOiI1MDciLCJTaGFwZSI6OCwiU2hhcGVUaGlja25lc3MiOjEsIkR1cmF0aW9uRm9ybWF0IjowLCJJbmNsdWRlTm9uV29ya2luZ0RheXNJbkR1cmF0aW9uIjpmYWxzZSwiUGVyY2VudGFnZUNvbXBsZXRlU3R5bGUiOnsiJGlkIjoiNTA4IiwiRm9udFNldHRpbmdzIjp7IiRpZCI6IjUw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1MTAiLCJUb3AiOjAsIkxlZnQiOjAsIlJpZ2h0IjowLCJCb3R0b20iOjB9LCJQYWRkaW5nIjp7IiRpZCI6IjUxMSIsIlRvcCI6MCwiTGVmdCI6MCwiUmlnaHQiOjAsIkJvdHRvbSI6MH0sIkJhY2tncm91bmQiOnsiJGlkIjoiNTEyIiwiQ29sb3IiOnsiJGlkIjoiNTEzIiwiQSI6ODksIlIiOjAsIkciOjAsIkIiOjB9fSwiSXNWaXNpYmxlIjp0cnVlLCJXaWR0aCI6MC4wLCJIZWlnaHQiOjAuMCwiQm9yZGVyU3R5bGUiOnsiJGlkIjoiNTE0IiwiTGluZUNvbG9yIjpudWxsLCJMaW5lV2VpZ2h0IjowLjAsIkxpbmVUeXBlIjowLCJQYXJlbnRTdHlsZSI6bnVsbH0sIlBhcmVudFN0eWxlIjpudWxsfSwiRHVyYXRpb25TdHlsZSI6eyIkaWQiOiI1MTUiLCJGb250U2V0dGluZ3MiOnsiJGlkIjoiNTE2IiwiRm9udFNpemUiOjEwLCJGb250TmFtZSI6IkNhbGlicmkiLCJJc0JvbGQiOmZhbHNlLCJJc0l0YWxpYyI6ZmFsc2UsIklzVW5kZXJsaW5lZCI6ZmFsc2UsIlBhcmVudFN0eWxlIjpudWxsfSwiQXV0b1NpemUiOjAsIkZvcmVncm91bmQiOnsiJGlkIjoiNTE3IiwiQ29sb3IiOnsiJGlkIjoiNTE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TE5IiwiVG9wIjowLCJMZWZ0IjowLCJSaWdodCI6MCwiQm90dG9tIjowfSwiUGFkZGluZyI6eyIkaWQiOiI1MjAiLCJUb3AiOjAsIkxlZnQiOjAsIlJpZ2h0IjowLCJCb3R0b20iOjB9LCJCYWNrZ3JvdW5kIjp7IiRpZCI6IjUyMSIsIkNvbG9yIjp7IiRyZWYiOiI1MTMifX0sIklzVmlzaWJsZSI6dHJ1ZSwiV2lkdGgiOjAuMCwiSGVpZ2h0IjowLjAsIkJvcmRlclN0eWxlIjp7IiRpZCI6IjUyMiIsIkxpbmVDb2xvciI6bnVsbCwiTGluZVdlaWdodCI6MC4wLCJMaW5lVHlwZSI6MCwiUGFyZW50U3R5bGUiOm51bGx9LCJQYXJlbnRTdHlsZSI6bnVsbH0sIkhvcml6b250YWxDb25uZWN0b3JTdHlsZSI6eyIkaWQiOiI1MjMiLCJMaW5lQ29sb3IiOnsiJGlkIjoiNTI0IiwiJHR5cGUiOiJOTFJFLkNvbW1vbi5Eb20uU29saWRDb2xvckJydXNoLCBOTFJFLkNvbW1vbiIsIkNvbG9yIjp7IiRpZCI6IjUyNSIsIkEiOjI1NSwiUiI6MjA0LCJHIjoyMDQsIkIiOjIwNH19LCJMaW5lV2VpZ2h0IjoxLjAsIkxpbmVUeXBlIjowLCJQYXJlbnRTdHlsZSI6bnVsbH0sIlZlcnRpY2FsQ29ubmVjdG9yU3R5bGUiOnsiJGlkIjoiNTI2IiwiTGluZUNvbG9yIjp7IiRpZCI6IjUyNyIsIiR0eXBlIjoiTkxSRS5Db21tb24uRG9tLlNvbGlkQ29sb3JCcnVzaCwgTkxSRS5Db21tb24iLCJDb2xvciI6eyIkaWQiOiI1Mjg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UyOSIsIk1hcmdpbiI6eyIkaWQiOiI1MzAiLCJUb3AiOjAsIkxlZnQiOjQsIlJpZ2h0Ijo0LCJCb3R0b20iOjB9LCJQYWRkaW5nIjp7IiRpZCI6IjUzMSIsIlRvcCI6MCwiTGVmdCI6MCwiUmlnaHQiOjAsIkJvdHRvbSI6MH0sIkJhY2tncm91bmQiOnsiJGlkIjoiNTMyIiwiQ29sb3IiOnsiJGlkIjoiNTMzIiwiQSI6MjU1LCJSIjoxNzgsIkciOjE0LCJCIjoxOH19LCJJc1Zpc2libGUiOnRydWUsIldpZHRoIjowLjAsIkhlaWdodCI6MTYuMCwiQm9yZGVyU3R5bGUiOnsiJGlkIjoiNTM0IiwiTGluZUNvbG9yIjp7IiRpZCI6IjUzNSIsIiR0eXBlIjoiTkxSRS5Db21tb24uRG9tLlNvbGlkQ29sb3JCcnVzaCwgTkxSRS5Db21tb24iLCJDb2xvciI6eyIkaWQiOiI1MzYiLCJBIjoyNTUsIlIiOjI1NSwiRyI6MCwiQiI6MH19LCJMaW5lV2VpZ2h0IjowLjAsIkxpbmVUeXBlIjowLCJQYXJlbnRTdHlsZSI6bnVsbH0sIlBhcmVudFN0eWxlIjpudWxsfSwiVGl0bGVTdHlsZSI6eyIkaWQiOiI1MzciLCJGb250U2V0dGluZ3MiOnsiJGlkIjoiNTM4IiwiRm9udFNpemUiOjExLCJGb250TmFtZSI6IkNhbGlicmkiLCJJc0JvbGQiOnRydWUsIklzSXRhbGljIjpmYWxzZSwiSXNVbmRlcmxpbmVkIjpmYWxzZSwiUGFyZW50U3R5bGUiOm51bGx9LCJBdXRvU2l6ZSI6MCwiRm9yZWdyb3VuZCI6eyIkaWQiOiI1MzkiLCJDb2xvciI6eyIkaWQiOiI1NDA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NTQxIiwiVG9wIjowLCJMZWZ0IjowLCJSaWdodCI6MCwiQm90dG9tIjowfSwiUGFkZGluZyI6eyIkaWQiOiI1NDIiLCJUb3AiOjAsIkxlZnQiOjAsIlJpZ2h0IjowLCJCb3R0b20iOjB9LCJCYWNrZ3JvdW5kIjp7IiRpZCI6IjU0MyIsIkNvbG9yIjp7IiRyZWYiOiI1MTMifX0sIklzVmlzaWJsZSI6dHJ1ZSwiV2lkdGgiOjAuMCwiSGVpZ2h0IjowLjAsIkJvcmRlclN0eWxlIjp7IiRpZCI6IjU0NCIsIkxpbmVDb2xvciI6bnVsbCwiTGluZVdlaWdodCI6MC4wLCJMaW5lVHlwZSI6MCwiUGFyZW50U3R5bGUiOm51bGx9LCJQYXJlbnRTdHlsZSI6bnVsbH0sIkRhdGVTdHlsZSI6eyIkaWQiOiI1NDUiLCJGb250U2V0dGluZ3MiOnsiJGlkIjoiNTQ2IiwiRm9udFNpemUiOjEwLCJGb250TmFtZSI6IkNhbGlicmkiLCJJc0JvbGQiOmZhbHNlLCJJc0l0YWxpYyI6ZmFsc2UsIklzVW5kZXJsaW5lZCI6ZmFsc2UsIlBhcmVudFN0eWxlIjpudWxsfSwiQXV0b1NpemUiOjAsIkZvcmVncm91bmQiOnsiJGlkIjoiNTQ3IiwiQ29sb3IiOnsiJGlkIjoiNTQ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NDkiLCJUb3AiOjAsIkxlZnQiOjAsIlJpZ2h0IjowLCJCb3R0b20iOjB9LCJQYWRkaW5nIjp7IiRpZCI6IjU1MCIsIlRvcCI6MCwiTGVmdCI6MCwiUmlnaHQiOjAsIkJvdHRvbSI6MH0sIkJhY2tncm91bmQiOnsiJGlkIjoiNTUxIiwiQ29sb3IiOnsiJHJlZiI6IjUxMyJ9fSwiSXNWaXNpYmxlIjp0cnVlLCJXaWR0aCI6MC4wLCJIZWlnaHQiOjAuMCwiQm9yZGVyU3R5bGUiOnsiJGlkIjoiNTUyIiwiTGluZUNvbG9yIjpudWxsLCJMaW5lV2VpZ2h0IjowLjAsIkxpbmVUeXBlIjowLCJQYXJlbnRTdHlsZSI6bnVsbH0sIlBhcmVudFN0eWxlIjpudWxsfSwiRGF0ZUZvcm1hdCI6eyIkaWQiOiI1N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ywiU21hcnREdXJhdGlvbkFjdGl2YXRlZCI6ZmFsc2UsIkRhdGVGb3JtYXQiOnsiJHJlZiI6IjU1MyJ9LCJJZCI6ImNkOWY0NTg5LTYyODUtNDUyNi05ZWYxLWNlNDVmYTlhMGU5MyIsIkltcG9ydElkIjpudWxsLCJUaXRsZSI6IuC4iOC4seC4lOC4l+C4s+C5gOC4reC4geC4quC4suC4o+C5geC4peC4sOC4hOC4ueC5iOC4oeC4t+C4rSIsIk5vdGUiOm51bGwsIkh5cGVybGluayI6eyIkaWQiOiI1NTQiLCJBZGRyZXNzIjoiIiwiU3ViQWRkcmVzcyI6IiJ9LCJJc0NoYW5nZWQiOmZhbHNlLCJJc05ldyI6ZmFsc2V9LHsiJGlkIjoiNTU1IiwiR3JvdXBOYW1lIjpudWxsLCJTdGFydERhdGUiOiIwMzkxLTAzLTE4VDAwOjAwOjAwIiwiRW5kRGF0ZSI6IjIwMjAtMDMtMThUMjM6NTk6MDAiLCJQZXJjZW50YWdlQ29tcGxldGUiOm51bGwsIlN0eWxlIjp7IiRpZCI6IjU1NiIsIlNoYXBlIjo4LCJTaGFwZVRoaWNrbmVzcyI6MSwiRHVyYXRpb25Gb3JtYXQiOjAsIkluY2x1ZGVOb25Xb3JraW5nRGF5c0luRHVyYXRpb24iOmZhbHNlLCJQZXJjZW50YWdlQ29tcGxldGVTdHlsZSI6eyIkaWQiOiI1NTciLCJGb250U2V0dGluZ3MiOnsiJGlkIjoiNTU4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U1OSIsIlRvcCI6MCwiTGVmdCI6MCwiUmlnaHQiOjAsIkJvdHRvbSI6MH0sIlBhZGRpbmciOnsiJGlkIjoiNTYwIiwiVG9wIjowLCJMZWZ0IjowLCJSaWdodCI6MCwiQm90dG9tIjowfSwiQmFja2dyb3VuZCI6eyIkaWQiOiI1NjEiLCJDb2xvciI6eyIkaWQiOiI1NjIiLCJBIjo4OSwiUiI6MCwiRyI6MCwiQiI6MH19LCJJc1Zpc2libGUiOnRydWUsIldpZHRoIjowLjAsIkhlaWdodCI6MC4wLCJCb3JkZXJTdHlsZSI6eyIkaWQiOiI1NjMiLCJMaW5lQ29sb3IiOm51bGwsIkxpbmVXZWlnaHQiOjAuMCwiTGluZVR5cGUiOjAsIlBhcmVudFN0eWxlIjpudWxsfSwiUGFyZW50U3R5bGUiOm51bGx9LCJEdXJhdGlvblN0eWxlIjp7IiRpZCI6IjU2NCIsIkZvbnRTZXR0aW5ncyI6eyIkaWQiOiI1NjUiLCJGb250U2l6ZSI6MTAsIkZvbnROYW1lIjoiQ2FsaWJyaSIsIklzQm9sZCI6ZmFsc2UsIklzSXRhbGljIjpmYWxzZSwiSXNVbmRlcmxpbmVkIjpmYWxzZSwiUGFyZW50U3R5bGUiOm51bGx9LCJBdXRvU2l6ZSI6MCwiRm9yZWdyb3VuZCI6eyIkaWQiOiI1NjYiLCJDb2xvciI6eyIkaWQiOiI1Nj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1NjgiLCJUb3AiOjAsIkxlZnQiOjAsIlJpZ2h0IjowLCJCb3R0b20iOjB9LCJQYWRkaW5nIjp7IiRpZCI6IjU2OSIsIlRvcCI6MCwiTGVmdCI6MCwiUmlnaHQiOjAsIkJvdHRvbSI6MH0sIkJhY2tncm91bmQiOnsiJGlkIjoiNTcwIiwiQ29sb3IiOnsiJHJlZiI6IjU2MiJ9fSwiSXNWaXNpYmxlIjp0cnVlLCJXaWR0aCI6MC4wLCJIZWlnaHQiOjAuMCwiQm9yZGVyU3R5bGUiOnsiJGlkIjoiNTcxIiwiTGluZUNvbG9yIjpudWxsLCJMaW5lV2VpZ2h0IjowLjAsIkxpbmVUeXBlIjowLCJQYXJlbnRTdHlsZSI6bnVsbH0sIlBhcmVudFN0eWxlIjpudWxsfSwiSG9yaXpvbnRhbENvbm5lY3RvclN0eWxlIjp7IiRpZCI6IjU3MiIsIkxpbmVDb2xvciI6eyIkaWQiOiI1NzMiLCIkdHlwZSI6Ik5MUkUuQ29tbW9uLkRvbS5Tb2xpZENvbG9yQnJ1c2gsIE5MUkUuQ29tbW9uIiwiQ29sb3IiOnsiJGlkIjoiNTc0IiwiQSI6MjU1LCJSIjoyMDQsIkciOjIwNCwiQiI6MjA0fX0sIkxpbmVXZWlnaHQiOjEuMCwiTGluZVR5cGUiOjAsIlBhcmVudFN0eWxlIjpudWxsfSwiVmVydGljYWxDb25uZWN0b3JTdHlsZSI6eyIkaWQiOiI1NzUiLCJMaW5lQ29sb3IiOnsiJGlkIjoiNTc2IiwiJHR5cGUiOiJOTFJFLkNvbW1vbi5Eb20uU29saWRDb2xvckJydXNoLCBOTFJFLkNvbW1vbiIsIkNvbG9yIjp7IiRpZCI6IjU3NyIsIkEiOjI1NSwiUiI6MjA0LCJHIjoyMDQsIkIiOjIwNH19LCJMaW5lV2VpZ2h0Ijox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Tc4IiwiTWFyZ2luIjp7IiRpZCI6IjU3OSIsIlRvcCI6MCwiTGVmdCI6NCwiUmlnaHQiOjQsIkJvdHRvbSI6MH0sIlBhZGRpbmciOnsiJGlkIjoiNTgwIiwiVG9wIjowLCJMZWZ0IjowLCJSaWdodCI6MCwiQm90dG9tIjowfSwiQmFja2dyb3VuZCI6eyIkaWQiOiI1ODEiLCJDb2xvciI6eyIkaWQiOiI1ODIiLCJBIjoyNTUsIlIiOjExMSwiRyI6NDksIkIiOjE1Mn19LCJJc1Zpc2libGUiOnRydWUsIldpZHRoIjowLjAsIkhlaWdodCI6MTYuMCwiQm9yZGVyU3R5bGUiOnsiJGlkIjoiNTgzIiwiTGluZUNvbG9yIjp7IiRpZCI6IjU4NCIsIiR0eXBlIjoiTkxSRS5Db21tb24uRG9tLlNvbGlkQ29sb3JCcnVzaCwgTkxSRS5Db21tb24iLCJDb2xvciI6eyIkaWQiOiI1ODUiLCJBIjoyNTUsIlIiOjI1NSwiRyI6MCwiQiI6MH19LCJMaW5lV2VpZ2h0IjowLjAsIkxpbmVUeXBlIjowLCJQYXJlbnRTdHlsZSI6bnVsbH0sIlBhcmVudFN0eWxlIjpudWxsfSwiVGl0bGVTdHlsZSI6eyIkaWQiOiI1ODYiLCJGb250U2V0dGluZ3MiOnsiJGlkIjoiNTg3IiwiRm9udFNpemUiOjExLCJGb250TmFtZSI6IkNhbGlicmkiLCJJc0JvbGQiOnRydWUsIklzSXRhbGljIjpmYWxzZSwiSXNVbmRlcmxpbmVkIjpmYWxzZSwiUGFyZW50U3R5bGUiOm51bGx9LCJBdXRvU2l6ZSI6MCwiRm9yZWdyb3VuZCI6eyIkaWQiOiI1ODgiLCJDb2xvciI6eyIkaWQiOiI1ODk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NTkwIiwiVG9wIjowLCJMZWZ0IjowLCJSaWdodCI6MCwiQm90dG9tIjowfSwiUGFkZGluZyI6eyIkaWQiOiI1OTEiLCJUb3AiOjAsIkxlZnQiOjAsIlJpZ2h0IjowLCJCb3R0b20iOjB9LCJCYWNrZ3JvdW5kIjp7IiRpZCI6IjU5MiIsIkNvbG9yIjp7IiRyZWYiOiI1NjIifX0sIklzVmlzaWJsZSI6dHJ1ZSwiV2lkdGgiOjAuMCwiSGVpZ2h0IjowLjAsIkJvcmRlclN0eWxlIjp7IiRpZCI6IjU5MyIsIkxpbmVDb2xvciI6bnVsbCwiTGluZVdlaWdodCI6MC4wLCJMaW5lVHlwZSI6MCwiUGFyZW50U3R5bGUiOm51bGx9LCJQYXJlbnRTdHlsZSI6bnVsbH0sIkRhdGVTdHlsZSI6eyIkaWQiOiI1OTQiLCJGb250U2V0dGluZ3MiOnsiJGlkIjoiNTk1IiwiRm9udFNpemUiOjEwLCJGb250TmFtZSI6IkNhbGlicmkiLCJJc0JvbGQiOmZhbHNlLCJJc0l0YWxpYyI6ZmFsc2UsIklzVW5kZXJsaW5lZCI6ZmFsc2UsIlBhcmVudFN0eWxlIjpudWxsfSwiQXV0b1NpemUiOjAsIkZvcmVncm91bmQiOnsiJGlkIjoiNTk2IiwiQ29sb3IiOnsiJGlkIjoiNTk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OTgiLCJUb3AiOjAsIkxlZnQiOjAsIlJpZ2h0IjowLCJCb3R0b20iOjB9LCJQYWRkaW5nIjp7IiRpZCI6IjU5OSIsIlRvcCI6MCwiTGVmdCI6MCwiUmlnaHQiOjAsIkJvdHRvbSI6MH0sIkJhY2tncm91bmQiOnsiJGlkIjoiNjAwIiwiQ29sb3IiOnsiJHJlZiI6IjU2MiJ9fSwiSXNWaXNpYmxlIjp0cnVlLCJXaWR0aCI6MC4wLCJIZWlnaHQiOjAuMCwiQm9yZGVyU3R5bGUiOnsiJGlkIjoiNjAxIiwiTGluZUNvbG9yIjpudWxsLCJMaW5lV2VpZ2h0IjowLjAsIkxpbmVUeXBlIjowLCJQYXJlbnRTdHlsZSI6bnVsbH0sIlBhcmVudFN0eWxlIjpudWxsfSwiRGF0ZUZvcm1hdCI6eyIkaWQiOiI2M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OCwiU21hcnREdXJhdGlvbkFjdGl2YXRlZCI6ZmFsc2UsIkRhdGVGb3JtYXQiOnsiJHJlZiI6IjYwMiJ9LCJJZCI6ImMwMTdkYmYxLTJhMWQtNDcxYS1iYzJkLTVhYWI4ZmZlODdjYSIsIkltcG9ydElkIjpudWxsLCJUaXRsZSI6IuC4meC4s+C5gOC4quC4meC4reC5guC4hOC4o+C4h+C4geC4suC4oyIsIk5vdGUiOm51bGwsIkh5cGVybGluayI6eyIkaWQiOiI2MDMiLCJBZGRyZXNzIjoiIiwiU3ViQWRkcmVzcyI6IiJ9LCJJc0NoYW5nZWQiOmZhbHNlLCJJc05ldyI6ZmFsc2V9LHsiJGlkIjoiNjA0IiwiR3JvdXBOYW1lIjpudWxsLCJTdGFydERhdGUiOiIwMzkxLTAzLTE4VDAwOjAwOjAwIiwiRW5kRGF0ZSI6IjIwMjAtMDMtMTlUMjM6NTk6MDAiLCJQZXJjZW50YWdlQ29tcGxldGUiOm51bGwsIlN0eWxlIjp7IiRpZCI6IjYwNSIsIlNoYXBlIjo4LCJTaGFwZVRoaWNrbmVzcyI6MSwiRHVyYXRpb25Gb3JtYXQiOjAsIkluY2x1ZGVOb25Xb3JraW5nRGF5c0luRHVyYXRpb24iOmZhbHNlLCJQZXJjZW50YWdlQ29tcGxldGVTdHlsZSI6eyIkaWQiOiI2MDYiLCJGb250U2V0dGluZ3MiOnsiJGlkIjoiNjA3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YwOCIsIlRvcCI6MCwiTGVmdCI6MCwiUmlnaHQiOjAsIkJvdHRvbSI6MH0sIlBhZGRpbmciOnsiJGlkIjoiNjA5IiwiVG9wIjowLCJMZWZ0IjowLCJSaWdodCI6MCwiQm90dG9tIjowfSwiQmFja2dyb3VuZCI6eyIkaWQiOiI2MTAiLCJDb2xvciI6eyIkaWQiOiI2MTEiLCJBIjo4OSwiUiI6MCwiRyI6MCwiQiI6MH19LCJJc1Zpc2libGUiOnRydWUsIldpZHRoIjowLjAsIkhlaWdodCI6MC4wLCJCb3JkZXJTdHlsZSI6eyIkaWQiOiI2MTIiLCJMaW5lQ29sb3IiOm51bGwsIkxpbmVXZWlnaHQiOjAuMCwiTGluZVR5cGUiOjAsIlBhcmVudFN0eWxlIjpudWxsfSwiUGFyZW50U3R5bGUiOm51bGx9LCJEdXJhdGlvblN0eWxlIjp7IiRpZCI6IjYxMyIsIkZvbnRTZXR0aW5ncyI6eyIkaWQiOiI2MTQiLCJGb250U2l6ZSI6MTAsIkZvbnROYW1lIjoiQ2FsaWJyaSIsIklzQm9sZCI6ZmFsc2UsIklzSXRhbGljIjpmYWxzZSwiSXNVbmRlcmxpbmVkIjpmYWxzZSwiUGFyZW50U3R5bGUiOm51bGx9LCJBdXRvU2l6ZSI6MCwiRm9yZWdyb3VuZCI6eyIkaWQiOiI2MTUiLCJDb2xvciI6eyIkaWQiOiI2MT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TciLCJUb3AiOjAsIkxlZnQiOjAsIlJpZ2h0IjowLCJCb3R0b20iOjB9LCJQYWRkaW5nIjp7IiRpZCI6IjYxOCIsIlRvcCI6MCwiTGVmdCI6MCwiUmlnaHQiOjAsIkJvdHRvbSI6MH0sIkJhY2tncm91bmQiOnsiJGlkIjoiNjE5IiwiQ29sb3IiOnsiJHJlZiI6IjYxMSJ9fSwiSXNWaXNpYmxlIjp0cnVlLCJXaWR0aCI6MC4wLCJIZWlnaHQiOjAuMCwiQm9yZGVyU3R5bGUiOnsiJGlkIjoiNjIwIiwiTGluZUNvbG9yIjpudWxsLCJMaW5lV2VpZ2h0IjowLjAsIkxpbmVUeXBlIjowLCJQYXJlbnRTdHlsZSI6bnVsbH0sIlBhcmVudFN0eWxlIjpudWxsfSwiSG9yaXpvbnRhbENvbm5lY3RvclN0eWxlIjp7IiRpZCI6IjYyMSIsIkxpbmVDb2xvciI6eyIkaWQiOiI2MjIiLCIkdHlwZSI6Ik5MUkUuQ29tbW9uLkRvbS5Tb2xpZENvbG9yQnJ1c2gsIE5MUkUuQ29tbW9uIiwiQ29sb3IiOnsiJGlkIjoiNjIzIiwiQSI6MjU1LCJSIjoyMDQsIkciOjIwNCwiQiI6MjA0fX0sIkxpbmVXZWlnaHQiOjEuMCwiTGluZVR5cGUiOjAsIlBhcmVudFN0eWxlIjpudWxsfSwiVmVydGljYWxDb25uZWN0b3JTdHlsZSI6eyIkaWQiOiI2MjQiLCJMaW5lQ29sb3IiOnsiJGlkIjoiNjI1IiwiJHR5cGUiOiJOTFJFLkNvbW1vbi5Eb20uU29saWRDb2xvckJydXNoLCBOTFJFLkNvbW1vbiIsIkNvbG9yIjp7IiRpZCI6IjYyNiIsIkEiOjI1NSwiUiI6MjA0LCJHIjoyMDQsIkIiOjIwNH19LCJMaW5lV2VpZ2h0Ijox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jI3IiwiTWFyZ2luIjp7IiRpZCI6IjYyOCIsIlRvcCI6MCwiTGVmdCI6NCwiUmlnaHQiOjQsIkJvdHRvbSI6MH0sIlBhZGRpbmciOnsiJGlkIjoiNjI5IiwiVG9wIjowLCJMZWZ0IjowLCJSaWdodCI6MCwiQm90dG9tIjowfSwiQmFja2dyb3VuZCI6eyIkaWQiOiI2MzAiLCJDb2xvciI6eyIkaWQiOiI2MzEiLCJBIjoyNTUsIlIiOjExNSwiRyI6MTE1LCJCIjoxMTV9fSwiSXNWaXNpYmxlIjp0cnVlLCJXaWR0aCI6MC4wLCJIZWlnaHQiOjE2LjAsIkJvcmRlclN0eWxlIjp7IiRpZCI6IjYzMiIsIkxpbmVDb2xvciI6eyIkaWQiOiI2MzMiLCIkdHlwZSI6Ik5MUkUuQ29tbW9uLkRvbS5Tb2xpZENvbG9yQnJ1c2gsIE5MUkUuQ29tbW9uIiwiQ29sb3IiOnsiJGlkIjoiNjM0IiwiQSI6MjU1LCJSIjoyNTUsIkciOjAsIkIiOjB9fSwiTGluZVdlaWdodCI6MC4wLCJMaW5lVHlwZSI6MCwiUGFyZW50U3R5bGUiOm51bGx9LCJQYXJlbnRTdHlsZSI6bnVsbH0sIlRpdGxlU3R5bGUiOnsiJGlkIjoiNjM1IiwiRm9udFNldHRpbmdzIjp7IiRpZCI6IjYzNiIsIkZvbnRTaXplIjoxMSwiRm9udE5hbWUiOiJDYWxpYnJpIiwiSXNCb2xkIjp0cnVlLCJJc0l0YWxpYyI6ZmFsc2UsIklzVW5kZXJsaW5lZCI6ZmFsc2UsIlBhcmVudFN0eWxlIjpudWxsfSwiQXV0b1NpemUiOjAsIkZvcmVncm91bmQiOnsiJGlkIjoiNjM3IiwiQ29sb3IiOnsiJGlkIjoiNjM4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YzOSIsIlRvcCI6MCwiTGVmdCI6MCwiUmlnaHQiOjAsIkJvdHRvbSI6MH0sIlBhZGRpbmciOnsiJGlkIjoiNjQwIiwiVG9wIjowLCJMZWZ0IjowLCJSaWdodCI6MCwiQm90dG9tIjowfSwiQmFja2dyb3VuZCI6eyIkaWQiOiI2NDEiLCJDb2xvciI6eyIkcmVmIjoiNjExIn19LCJJc1Zpc2libGUiOnRydWUsIldpZHRoIjowLjAsIkhlaWdodCI6MC4wLCJCb3JkZXJTdHlsZSI6eyIkaWQiOiI2NDIiLCJMaW5lQ29sb3IiOm51bGwsIkxpbmVXZWlnaHQiOjAuMCwiTGluZVR5cGUiOjAsIlBhcmVudFN0eWxlIjpudWxsfSwiUGFyZW50U3R5bGUiOm51bGx9LCJEYXRlU3R5bGUiOnsiJGlkIjoiNjQzIiwiRm9udFNldHRpbmdzIjp7IiRpZCI6IjY0NCIsIkZvbnRTaXplIjoxMCwiRm9udE5hbWUiOiJDYWxpYnJpIiwiSXNCb2xkIjpmYWxzZSwiSXNJdGFsaWMiOmZhbHNlLCJJc1VuZGVybGluZWQiOmZhbHNlLCJQYXJlbnRTdHlsZSI6bnVsbH0sIkF1dG9TaXplIjowLCJGb3JlZ3JvdW5kIjp7IiRpZCI6IjY0NSIsIkNvbG9yIjp7IiRpZCI6IjY0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jQ3IiwiVG9wIjowLCJMZWZ0IjowLCJSaWdodCI6MCwiQm90dG9tIjowfSwiUGFkZGluZyI6eyIkaWQiOiI2NDgiLCJUb3AiOjAsIkxlZnQiOjAsIlJpZ2h0IjowLCJCb3R0b20iOjB9LCJCYWNrZ3JvdW5kIjp7IiRpZCI6IjY0OSIsIkNvbG9yIjp7IiRyZWYiOiI2MTEifX0sIklzVmlzaWJsZSI6dHJ1ZSwiV2lkdGgiOjAuMCwiSGVpZ2h0IjowLjAsIkJvcmRlclN0eWxlIjp7IiRpZCI6IjY1MCIsIkxpbmVDb2xvciI6bnVsbCwiTGluZVdlaWdodCI6MC4wLCJMaW5lVHlwZSI6MCwiUGFyZW50U3R5bGUiOm51bGx9LCJQYXJlbnRTdHlsZSI6bnVsbH0sIkRhdGVGb3JtYXQiOnsiJGlkIjoiNjU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ksIlNtYXJ0RHVyYXRpb25BY3RpdmF0ZWQiOmZhbHNlLCJEYXRlRm9ybWF0Ijp7IiRyZWYiOiI2NTEifSwiSWQiOiJmYjJiMmJmYS1mMmM5LTRmYzAtYTRjOC1hYmMwYzA1N2RmMzYiLCJJbXBvcnRJZCI6bnVsbCwiVGl0bGUiOiLguJvguLTguJTguYLguITguKPguIfguIHguLLguKPguYHguKXguLDguKrguYjguIfguKHguK3guJoiLCJOb3RlIjpudWxsLCJIeXBlcmxpbmsiOnsiJGlkIjoiNjUyIiwiQWRkcmVzcyI6IiIsIlN1YkFkZHJlc3MiOiIifSwiSXNDaGFuZ2VkIjpmYWxzZSwiSXNOZXciOmZhbHNlfV0sIlN3aW1sYW5lcyI6W10sIk1zUHJvamVjdEl0ZW1zVHJlZSI6eyIkaWQiOiI2NTMiLCJSb290Ijp7IkltcG9ydElkIjpudWxsLCJJc0ltcG9ydGVkIjpmYWxzZSwiQ2hpbGRyZW4iOltdfX0sIk1ldGFkYXRhIjp7IiRpZCI6IjY1NCIsIlJlY2VudENvbG9yc0NvbGxlY3Rpb24iOiJbXCIjRkY3MzczNzNcIixcIiNGRjZGMzE5OFwiLFwiI0ZGQjIwRTEyXCIsXCIjRkZFQTE2MUVcIixcIiNGRkZFQkEwQVwiLFwiI0ZGOTZENjQyXCIsXCIjRkYxQUFBNDJcIixcIiNGRjJGMzY5OVwiXSJ9LCJTZXR0aW5ncyI6eyIkaWQiOiI2NTUiLCJJbXBhT3B0aW9ucyI6eyIkaWQiOiI2NTY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NTciLCJVc2VUaW1lIjpmYWxzZSwiV29ya0RheVN0YXJ0IjoiMDA6MDA6MDAiLCJXb3JrRGF5RW5kIjoiMjM6NTk6MDAifSwiTGFzdFVzZWRUZW1wbGF0ZUlkIjoiOGFmMjQyMDAtOTZjOS00OWVmLTgyMzEtMjVlYzZmNjc0Y2Rj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5EC8C0-5113-4EFD-AE80-6BEE7563151B}">
  <ds:schemaRefs>
    <ds:schemaRef ds:uri="http://purl.org/dc/elements/1.1/"/>
    <ds:schemaRef ds:uri="http://schemas.microsoft.com/office/2006/metadata/properties"/>
    <ds:schemaRef ds:uri="http://purl.org/dc/terms/"/>
    <ds:schemaRef ds:uri="3a44955a-9611-4e11-b394-5c7f996d2a5e"/>
    <ds:schemaRef ds:uri="http://schemas.microsoft.com/office/infopath/2007/PartnerControls"/>
    <ds:schemaRef ds:uri="http://schemas.microsoft.com/office/2006/documentManagement/types"/>
    <ds:schemaRef ds:uri="7a019f6c-b0e0-4e4c-a8bf-0404b70041b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2020-03-18T09:23:12Z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