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636-BF01-456A-AD68-7C894E740ED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547E-AC28-4167-9209-7FEAA51C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4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636-BF01-456A-AD68-7C894E740ED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547E-AC28-4167-9209-7FEAA51C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636-BF01-456A-AD68-7C894E740ED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547E-AC28-4167-9209-7FEAA51C41F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312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636-BF01-456A-AD68-7C894E740ED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547E-AC28-4167-9209-7FEAA51C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6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636-BF01-456A-AD68-7C894E740ED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547E-AC28-4167-9209-7FEAA51C41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59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636-BF01-456A-AD68-7C894E740ED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547E-AC28-4167-9209-7FEAA51C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6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636-BF01-456A-AD68-7C894E740ED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547E-AC28-4167-9209-7FEAA51C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9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636-BF01-456A-AD68-7C894E740ED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547E-AC28-4167-9209-7FEAA51C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7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636-BF01-456A-AD68-7C894E740ED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547E-AC28-4167-9209-7FEAA51C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636-BF01-456A-AD68-7C894E740ED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547E-AC28-4167-9209-7FEAA51C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7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636-BF01-456A-AD68-7C894E740ED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547E-AC28-4167-9209-7FEAA51C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1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636-BF01-456A-AD68-7C894E740ED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547E-AC28-4167-9209-7FEAA51C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4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636-BF01-456A-AD68-7C894E740ED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547E-AC28-4167-9209-7FEAA51C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9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636-BF01-456A-AD68-7C894E740ED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547E-AC28-4167-9209-7FEAA51C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4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636-BF01-456A-AD68-7C894E740ED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547E-AC28-4167-9209-7FEAA51C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636-BF01-456A-AD68-7C894E740ED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547E-AC28-4167-9209-7FEAA51C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88636-BF01-456A-AD68-7C894E740ED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C8547E-AC28-4167-9209-7FEAA51C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1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21" y="0"/>
            <a:ext cx="12218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1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Horizontal Scroll 4"/>
          <p:cNvSpPr/>
          <p:nvPr/>
        </p:nvSpPr>
        <p:spPr>
          <a:xfrm>
            <a:off x="4324933" y="264791"/>
            <a:ext cx="3542134" cy="848568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 smtClean="0"/>
              <a:t>คุณสมบัติ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56" y="2014338"/>
            <a:ext cx="2253450" cy="1703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627490" y="1621160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solidFill>
                  <a:schemeClr val="accent6">
                    <a:lumMod val="50000"/>
                  </a:schemeClr>
                </a:solidFill>
              </a:rPr>
              <a:t>กระทะร้อน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57" y="4658424"/>
            <a:ext cx="2695088" cy="16170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9942" y="4179151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solidFill>
                  <a:schemeClr val="accent6">
                    <a:lumMod val="50000"/>
                  </a:schemeClr>
                </a:solidFill>
              </a:rPr>
              <a:t>ผัดผัก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17" y="4765873"/>
            <a:ext cx="1509604" cy="15096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87195" y="4110664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solidFill>
                  <a:schemeClr val="accent6">
                    <a:lumMod val="50000"/>
                  </a:schemeClr>
                </a:solidFill>
              </a:rPr>
              <a:t>หมูตุ๋น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93" y="4805713"/>
            <a:ext cx="1705874" cy="14299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37862" y="4179150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solidFill>
                  <a:schemeClr val="accent6">
                    <a:lumMod val="50000"/>
                  </a:schemeClr>
                </a:solidFill>
              </a:rPr>
              <a:t>ต้มจืด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839" y="4610251"/>
            <a:ext cx="1820848" cy="18208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68227" y="4196759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solidFill>
                  <a:schemeClr val="accent6">
                    <a:lumMod val="50000"/>
                  </a:schemeClr>
                </a:solidFill>
              </a:rPr>
              <a:t>ต้มเลือดหมู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9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29" y="2162408"/>
            <a:ext cx="2984843" cy="4183218"/>
          </a:xfrm>
          <a:prstGeom prst="rect">
            <a:avLst/>
          </a:prstGeom>
        </p:spPr>
      </p:pic>
      <p:sp>
        <p:nvSpPr>
          <p:cNvPr id="6" name="Horizontal Scroll 5"/>
          <p:cNvSpPr/>
          <p:nvPr/>
        </p:nvSpPr>
        <p:spPr>
          <a:xfrm>
            <a:off x="4324933" y="264791"/>
            <a:ext cx="3542134" cy="848568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 smtClean="0"/>
              <a:t>อัตราการใช้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993" y="2565968"/>
            <a:ext cx="594937" cy="528833"/>
          </a:xfrm>
          <a:prstGeom prst="rect">
            <a:avLst/>
          </a:prstGeom>
        </p:spPr>
      </p:pic>
      <p:sp>
        <p:nvSpPr>
          <p:cNvPr id="8" name="Flowchart: Terminator 7"/>
          <p:cNvSpPr/>
          <p:nvPr/>
        </p:nvSpPr>
        <p:spPr>
          <a:xfrm>
            <a:off x="4101930" y="2572226"/>
            <a:ext cx="2298870" cy="538892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cs typeface="+mj-cs"/>
              </a:rPr>
              <a:t>1</a:t>
            </a:r>
            <a:r>
              <a:rPr lang="en-US" sz="2800" dirty="0" smtClean="0">
                <a:cs typeface="+mj-cs"/>
              </a:rPr>
              <a:t> </a:t>
            </a:r>
            <a:r>
              <a:rPr lang="th-TH" sz="2800" dirty="0" smtClean="0">
                <a:cs typeface="+mj-cs"/>
              </a:rPr>
              <a:t>ซองต่อน้ำ 4 ลิตร</a:t>
            </a:r>
            <a:endParaRPr lang="en-US" sz="2800" dirty="0">
              <a:cs typeface="+mj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993" y="4263855"/>
            <a:ext cx="594937" cy="528833"/>
          </a:xfrm>
          <a:prstGeom prst="rect">
            <a:avLst/>
          </a:prstGeom>
        </p:spPr>
      </p:pic>
      <p:sp>
        <p:nvSpPr>
          <p:cNvPr id="20" name="Flowchart: Terminator 19"/>
          <p:cNvSpPr/>
          <p:nvPr/>
        </p:nvSpPr>
        <p:spPr>
          <a:xfrm>
            <a:off x="4098663" y="4268884"/>
            <a:ext cx="2298870" cy="538892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 smtClean="0">
                <a:cs typeface="+mj-cs"/>
              </a:rPr>
              <a:t>ใส่ใบเตย 4-5 ใบ</a:t>
            </a:r>
            <a:endParaRPr lang="en-US" sz="2800" dirty="0">
              <a:cs typeface="+mj-cs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993" y="3414912"/>
            <a:ext cx="594937" cy="528833"/>
          </a:xfrm>
          <a:prstGeom prst="rect">
            <a:avLst/>
          </a:prstGeom>
        </p:spPr>
      </p:pic>
      <p:sp>
        <p:nvSpPr>
          <p:cNvPr id="28" name="Flowchart: Terminator 27"/>
          <p:cNvSpPr/>
          <p:nvPr/>
        </p:nvSpPr>
        <p:spPr>
          <a:xfrm>
            <a:off x="4098663" y="3409882"/>
            <a:ext cx="2298870" cy="538892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 smtClean="0">
                <a:cs typeface="+mj-cs"/>
              </a:rPr>
              <a:t>ใส่กระดูกหมู</a:t>
            </a:r>
            <a:endParaRPr lang="en-US" sz="2800" dirty="0">
              <a:cs typeface="+mj-cs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9" y="5102740"/>
            <a:ext cx="594937" cy="528833"/>
          </a:xfrm>
          <a:prstGeom prst="rect">
            <a:avLst/>
          </a:prstGeom>
        </p:spPr>
      </p:pic>
      <p:sp>
        <p:nvSpPr>
          <p:cNvPr id="30" name="Flowchart: Terminator 29"/>
          <p:cNvSpPr/>
          <p:nvPr/>
        </p:nvSpPr>
        <p:spPr>
          <a:xfrm>
            <a:off x="4084679" y="5107769"/>
            <a:ext cx="2298870" cy="538892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 smtClean="0">
                <a:cs typeface="+mj-cs"/>
              </a:rPr>
              <a:t>ผสมให้เข้ากัน</a:t>
            </a:r>
            <a:endParaRPr lang="en-US" sz="2800" dirty="0">
              <a:cs typeface="+mj-cs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896" y="2452131"/>
            <a:ext cx="3623447" cy="362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5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8" grpId="0" animBg="1"/>
      <p:bldP spid="30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</TotalTime>
  <Words>31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Cordia New</vt:lpstr>
      <vt:lpstr>IrisUPC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Famnoii</dc:creator>
  <cp:lastModifiedBy>Famnoii</cp:lastModifiedBy>
  <cp:revision>2</cp:revision>
  <dcterms:created xsi:type="dcterms:W3CDTF">2020-01-04T08:33:23Z</dcterms:created>
  <dcterms:modified xsi:type="dcterms:W3CDTF">2020-01-04T08:45:13Z</dcterms:modified>
</cp:coreProperties>
</file>