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6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7AEC9-1C86-473A-8CDB-7DF044080F3F}" type="datetimeFigureOut">
              <a:rPr lang="en-US" smtClean="0"/>
              <a:t>12/29/2019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85D4-258D-4308-A506-F45DFDD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" y="258805"/>
            <a:ext cx="11331922" cy="63403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1520" y="6245352"/>
            <a:ext cx="2002536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</a:rPr>
              <a:t>ขายราคาซองละ 49 บาท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ก่อนที่จะมาทำผงทำน้ำก๋วยเตี๋ยว ผมขายก๋วยเตี๋ยวมาประมาณ 3 ปี อยู่มาวันหนึ่งมีลูกค้ามาซื้อน้ำก๋วยเตี๋ยวจะไปทำหมูกระทะ  ตอนแรกก็ไม่คิดอะไร.. อีกวันหนึ่งลูกค้าคนเดิมกลับมาซื้อใหม่อีกครั้งหนึ่ง นั้นจึงเป็นจุดเริ่มต้นของการทำผงทำน้ำก๋วยเตี๋ยวโบนันซ่า ตอนแรกทำเป็นชนิดน้ำก่อน เอาซอสใส่ น้ำมันหอย ผงทำน้ำก๋วยเตี๋ยวตามท้องตลาดใส่และอื่นๆ ใส่ถุงมัดรวมกัน ทิ้งประมาณ 10 วันและมาเปิดดู ปรากฏว่า </a:t>
            </a:r>
            <a:r>
              <a:rPr lang="en-US" dirty="0" smtClean="0"/>
              <a:t>“</a:t>
            </a:r>
            <a:r>
              <a:rPr lang="th-TH" dirty="0" smtClean="0"/>
              <a:t>มันเสีย</a:t>
            </a:r>
            <a:r>
              <a:rPr lang="en-US" dirty="0" smtClean="0"/>
              <a:t>”</a:t>
            </a:r>
            <a:r>
              <a:rPr lang="th-TH" dirty="0" smtClean="0"/>
              <a:t> ก็เลยมาคิดเป็นชนิดผงใส่</a:t>
            </a:r>
          </a:p>
          <a:p>
            <a:r>
              <a:rPr lang="th-TH" smtClean="0"/>
              <a:t>เวลาพัฒนามาประมาณ 2 เดือน เลยได้สูตรที่ 23 เป็นผงทำน้ำก๋วยเตี๋ยวตราโบนันซ่า สูตรเข้มข้น ซองเดียวจบโดยไม่ต้องผสมอะไรเพิ่ม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3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Famnoii</dc:creator>
  <cp:lastModifiedBy>Famnoii</cp:lastModifiedBy>
  <cp:revision>1</cp:revision>
  <dcterms:created xsi:type="dcterms:W3CDTF">2019-12-29T09:51:42Z</dcterms:created>
  <dcterms:modified xsi:type="dcterms:W3CDTF">2019-12-29T09:58:07Z</dcterms:modified>
</cp:coreProperties>
</file>