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3" r:id="rId4"/>
    <p:sldId id="257" r:id="rId5"/>
    <p:sldId id="264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795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64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071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670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079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52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72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819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03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59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33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8FDC-21EA-4DEC-894B-5FACDEEFF91D}" type="datetimeFigureOut">
              <a:rPr lang="th-TH" smtClean="0"/>
              <a:t>01/02/62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0A39-0FF4-46DB-B76E-7E4124ADAE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4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วัตถุ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777620"/>
              </p:ext>
            </p:extLst>
          </p:nvPr>
        </p:nvGraphicFramePr>
        <p:xfrm>
          <a:off x="5705427" y="38451"/>
          <a:ext cx="5471111" cy="405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4876920" imgH="3616920" progId="Photoshop.Image.13">
                  <p:embed/>
                </p:oleObj>
              </mc:Choice>
              <mc:Fallback>
                <p:oleObj name="Image" r:id="rId4" imgW="4876920" imgH="3616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5427" y="38451"/>
                        <a:ext cx="5471111" cy="4057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รูปภาพ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5" y="504768"/>
            <a:ext cx="3124394" cy="3124394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9" y="2392361"/>
            <a:ext cx="4583101" cy="4465639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054" y="1617791"/>
            <a:ext cx="5155498" cy="898348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82" y="2479442"/>
            <a:ext cx="4630882" cy="43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533871"/>
            <a:ext cx="4583101" cy="4465639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45" y="1533871"/>
            <a:ext cx="4630882" cy="4378558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1" y="3550655"/>
            <a:ext cx="2433896" cy="76242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611" y="2771155"/>
            <a:ext cx="2438400" cy="2438400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8595" y="569132"/>
            <a:ext cx="5536508" cy="9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t="6586"/>
          <a:stretch/>
        </p:blipFill>
        <p:spPr>
          <a:xfrm>
            <a:off x="7014819" y="1090748"/>
            <a:ext cx="4013921" cy="5767252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447480"/>
            <a:ext cx="4853510" cy="43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แบบจอกว้าง</PresentationFormat>
  <Paragraphs>0</Paragraphs>
  <Slides>6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Office Theme</vt:lpstr>
      <vt:lpstr>Adobe Photoshop Image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Panita Padlee</dc:creator>
  <cp:lastModifiedBy>nattaphon kiattikhun</cp:lastModifiedBy>
  <cp:revision>14</cp:revision>
  <dcterms:created xsi:type="dcterms:W3CDTF">2019-02-01T05:27:17Z</dcterms:created>
  <dcterms:modified xsi:type="dcterms:W3CDTF">2019-02-01T16:54:47Z</dcterms:modified>
</cp:coreProperties>
</file>