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2"/>
    <p:restoredTop sz="96405"/>
  </p:normalViewPr>
  <p:slideViewPr>
    <p:cSldViewPr snapToGrid="0" snapToObjects="1">
      <p:cViewPr varScale="1">
        <p:scale>
          <a:sx n="140" d="100"/>
          <a:sy n="140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5D8F-0819-0548-ACE0-7936D58B38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4</a:t>
            </a:r>
            <a:r>
              <a:rPr lang="en-TH" dirty="0"/>
              <a:t>dD</a:t>
            </a:r>
            <a:r>
              <a:rPr lang="th-TH" dirty="0" err="1"/>
              <a:t>ด</a:t>
            </a:r>
            <a:endParaRPr lang="en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F38E7-9195-EF49-99A9-94C5B51EF8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H" dirty="0"/>
              <a:t>DHT11 Temperature &amp; Humidity</a:t>
            </a:r>
          </a:p>
          <a:p>
            <a:r>
              <a:rPr lang="en-TH" dirty="0"/>
              <a:t>Sensor</a:t>
            </a:r>
          </a:p>
        </p:txBody>
      </p:sp>
    </p:spTree>
    <p:extLst>
      <p:ext uri="{BB962C8B-B14F-4D97-AF65-F5344CB8AC3E}">
        <p14:creationId xmlns:p14="http://schemas.microsoft.com/office/powerpoint/2010/main" val="378605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ABB7984-E668-F642-AC2A-BE07DEC72799}"/>
              </a:ext>
            </a:extLst>
          </p:cNvPr>
          <p:cNvSpPr txBox="1">
            <a:spLocks/>
          </p:cNvSpPr>
          <p:nvPr/>
        </p:nvSpPr>
        <p:spPr>
          <a:xfrm>
            <a:off x="1024128" y="548640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TASK 3 : Graphical weather station with humidity data</a:t>
            </a:r>
            <a:r>
              <a:rPr lang="en-TH" dirty="0"/>
              <a:t>D</a:t>
            </a:r>
            <a:r>
              <a:rPr lang="th-TH" dirty="0" err="1"/>
              <a:t>ด</a:t>
            </a:r>
            <a:endParaRPr lang="en-T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935916-8D9A-4F46-A74C-F9136C750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960" y="36576"/>
            <a:ext cx="2540000" cy="25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208FCF-E8A3-8542-804E-B8FAF64E9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56" y="2159000"/>
            <a:ext cx="9547679" cy="254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0D4AAB-5539-4D40-A827-8947DFFCC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56" y="4993992"/>
            <a:ext cx="6273292" cy="131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1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ABB7984-E668-F642-AC2A-BE07DEC72799}"/>
              </a:ext>
            </a:extLst>
          </p:cNvPr>
          <p:cNvSpPr txBox="1">
            <a:spLocks/>
          </p:cNvSpPr>
          <p:nvPr/>
        </p:nvSpPr>
        <p:spPr>
          <a:xfrm>
            <a:off x="1024128" y="548640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TASK 4 : Graphical weather station with reset button</a:t>
            </a:r>
            <a:r>
              <a:rPr lang="en-TH" dirty="0"/>
              <a:t>D</a:t>
            </a:r>
            <a:r>
              <a:rPr lang="th-TH" dirty="0" err="1"/>
              <a:t>ด</a:t>
            </a:r>
            <a:endParaRPr lang="en-T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935916-8D9A-4F46-A74C-F9136C750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320" y="229616"/>
            <a:ext cx="2540000" cy="254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FB0999-81E2-0F4C-BBB6-4FEC5C0EC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4" y="3007652"/>
            <a:ext cx="11585448" cy="133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65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{44B52AD5-B453-7E4E-B257-B73AB1DB30BB}tf10001076</Template>
  <TotalTime>21</TotalTime>
  <Words>31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Tw Cen MT</vt:lpstr>
      <vt:lpstr>Tw Cen MT Condensed</vt:lpstr>
      <vt:lpstr>Wingdings 3</vt:lpstr>
      <vt:lpstr>Integral</vt:lpstr>
      <vt:lpstr>Lab 4dDด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4dDด</dc:title>
  <dc:creator>Witchayut Thongyoi</dc:creator>
  <cp:lastModifiedBy>Witchayut Thongyoi</cp:lastModifiedBy>
  <cp:revision>7</cp:revision>
  <dcterms:created xsi:type="dcterms:W3CDTF">2020-02-06T04:06:08Z</dcterms:created>
  <dcterms:modified xsi:type="dcterms:W3CDTF">2020-04-14T10:21:14Z</dcterms:modified>
</cp:coreProperties>
</file>