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D8F-0819-0548-ACE0-7936D58B3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  <a:r>
              <a:rPr lang="en-TH" dirty="0"/>
              <a:t>dD</a:t>
            </a:r>
            <a:r>
              <a:rPr lang="th-TH" dirty="0" err="1"/>
              <a:t>ด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38E7-9195-EF49-99A9-94C5B51E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DHT11 Temperature &amp; Humidity</a:t>
            </a:r>
          </a:p>
          <a:p>
            <a:r>
              <a:rPr lang="en-TH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7860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B7984-E668-F642-AC2A-BE07DEC72799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3 : Graphical weather station with humidity data</a:t>
            </a:r>
            <a:r>
              <a:rPr lang="en-TH" dirty="0"/>
              <a:t>D</a:t>
            </a:r>
            <a:r>
              <a:rPr lang="th-TH" dirty="0" err="1"/>
              <a:t>ด</a:t>
            </a:r>
            <a:endParaRPr lang="en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35916-8D9A-4F46-A74C-F9136C75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60" y="36576"/>
            <a:ext cx="254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08FCF-E8A3-8542-804E-B8FAF64E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" y="2159000"/>
            <a:ext cx="9547679" cy="2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D4AAB-5539-4D40-A827-8947DFFC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6" y="4993992"/>
            <a:ext cx="6273292" cy="1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B7984-E668-F642-AC2A-BE07DEC72799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4 : Graphical weather station with reset button</a:t>
            </a:r>
            <a:r>
              <a:rPr lang="en-TH" dirty="0"/>
              <a:t>D</a:t>
            </a:r>
            <a:r>
              <a:rPr lang="th-TH" dirty="0" err="1"/>
              <a:t>ด</a:t>
            </a:r>
            <a:endParaRPr lang="en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35916-8D9A-4F46-A74C-F9136C75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320" y="229616"/>
            <a:ext cx="254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B0999-81E2-0F4C-BBB6-4FEC5C0E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3007652"/>
            <a:ext cx="11585448" cy="1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B7984-E668-F642-AC2A-BE07DEC72799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BY</a:t>
            </a:r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F2508-B533-2A47-B7BA-3744CEA38303}"/>
              </a:ext>
            </a:extLst>
          </p:cNvPr>
          <p:cNvSpPr txBox="1"/>
          <p:nvPr/>
        </p:nvSpPr>
        <p:spPr>
          <a:xfrm>
            <a:off x="2167128" y="3105834"/>
            <a:ext cx="554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WITCHAYUT THONGYOI 6238197821</a:t>
            </a:r>
          </a:p>
          <a:p>
            <a:r>
              <a:rPr lang="en-TH" dirty="0"/>
              <a:t>WIRIT KHONGCHAROEN 6238200021</a:t>
            </a:r>
          </a:p>
        </p:txBody>
      </p:sp>
    </p:spTree>
    <p:extLst>
      <p:ext uri="{BB962C8B-B14F-4D97-AF65-F5344CB8AC3E}">
        <p14:creationId xmlns:p14="http://schemas.microsoft.com/office/powerpoint/2010/main" val="2239164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{44B52AD5-B453-7E4E-B257-B73AB1DB30BB}tf10001076</Template>
  <TotalTime>21</TotalTime>
  <Words>38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Lab 4dDด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4dDด</dc:title>
  <dc:creator>Witchayut Thongyoi</dc:creator>
  <cp:lastModifiedBy>Witchayut Thongyoi</cp:lastModifiedBy>
  <cp:revision>6</cp:revision>
  <dcterms:created xsi:type="dcterms:W3CDTF">2020-02-06T04:06:08Z</dcterms:created>
  <dcterms:modified xsi:type="dcterms:W3CDTF">2020-02-06T04:28:02Z</dcterms:modified>
</cp:coreProperties>
</file>