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47"/>
  </p:normalViewPr>
  <p:slideViewPr>
    <p:cSldViewPr snapToGrid="0" snapToObjects="1">
      <p:cViewPr>
        <p:scale>
          <a:sx n="100" d="100"/>
          <a:sy n="100" d="100"/>
        </p:scale>
        <p:origin x="190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3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649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7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5268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1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373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2027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579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4164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733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DB72FA-ECEF-4E49-870C-145FEE0AC66E}" type="datetimeFigureOut">
              <a:rPr lang="en-TH" smtClean="0"/>
              <a:t>13/2/2020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993036-6EF0-F049-A795-492B5B5E86D3}" type="slidenum">
              <a:rPr lang="en-TH" smtClean="0"/>
              <a:t>‹#›</a:t>
            </a:fld>
            <a:endParaRPr lang="en-T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A3E8-F307-7F47-95FC-98A49147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9C88D-9397-344E-BC1E-08DD670E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400" y="5018074"/>
            <a:ext cx="3200400" cy="1463040"/>
          </a:xfrm>
        </p:spPr>
        <p:txBody>
          <a:bodyPr/>
          <a:lstStyle/>
          <a:p>
            <a:r>
              <a:rPr lang="en-TH" dirty="0"/>
              <a:t>By Boss and Ohh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2A54A-D313-C945-BC7A-D5C53AFF119C}"/>
              </a:ext>
            </a:extLst>
          </p:cNvPr>
          <p:cNvSpPr txBox="1"/>
          <p:nvPr/>
        </p:nvSpPr>
        <p:spPr>
          <a:xfrm>
            <a:off x="0" y="5306936"/>
            <a:ext cx="8289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400" dirty="0"/>
              <a:t>Lab 05 : Digtal Clock and Stopwatch</a:t>
            </a:r>
          </a:p>
        </p:txBody>
      </p:sp>
    </p:spTree>
    <p:extLst>
      <p:ext uri="{BB962C8B-B14F-4D97-AF65-F5344CB8AC3E}">
        <p14:creationId xmlns:p14="http://schemas.microsoft.com/office/powerpoint/2010/main" val="31705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5D4-7F8C-C14D-9B8F-9013F16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Task 1 : Digital clock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4DA93-C1B0-7149-9421-F991319E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1" y="2898875"/>
            <a:ext cx="9608507" cy="1060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38590-4B41-F44F-B98D-AD135F24BAE9}"/>
              </a:ext>
            </a:extLst>
          </p:cNvPr>
          <p:cNvSpPr txBox="1"/>
          <p:nvPr/>
        </p:nvSpPr>
        <p:spPr>
          <a:xfrm>
            <a:off x="1024128" y="1011858"/>
            <a:ext cx="40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/>
              <a:t>Task 1 : Digital Clock</a:t>
            </a:r>
          </a:p>
        </p:txBody>
      </p:sp>
    </p:spTree>
    <p:extLst>
      <p:ext uri="{BB962C8B-B14F-4D97-AF65-F5344CB8AC3E}">
        <p14:creationId xmlns:p14="http://schemas.microsoft.com/office/powerpoint/2010/main" val="27320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5D4-7F8C-C14D-9B8F-9013F16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Task 1 : Digital clock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FF91E-2127-6F42-9DC9-5D0A834F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17" y="2084832"/>
            <a:ext cx="3376606" cy="401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1AF91-40AA-CF41-B484-9681E0727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740585"/>
            <a:ext cx="46609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54011-1D80-2C44-90EF-A0A1187238BF}"/>
              </a:ext>
            </a:extLst>
          </p:cNvPr>
          <p:cNvSpPr txBox="1"/>
          <p:nvPr/>
        </p:nvSpPr>
        <p:spPr>
          <a:xfrm>
            <a:off x="1024128" y="1011858"/>
            <a:ext cx="40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/>
              <a:t>Task 1 : Digital Clock</a:t>
            </a:r>
          </a:p>
        </p:txBody>
      </p:sp>
    </p:spTree>
    <p:extLst>
      <p:ext uri="{BB962C8B-B14F-4D97-AF65-F5344CB8AC3E}">
        <p14:creationId xmlns:p14="http://schemas.microsoft.com/office/powerpoint/2010/main" val="395142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FB7F3-C5F9-164A-A20A-7E77DC5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83" y="1848815"/>
            <a:ext cx="3004314" cy="4800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AF7E3-317E-6F47-9369-C252B27B8DBF}"/>
              </a:ext>
            </a:extLst>
          </p:cNvPr>
          <p:cNvSpPr txBox="1"/>
          <p:nvPr/>
        </p:nvSpPr>
        <p:spPr>
          <a:xfrm>
            <a:off x="1024128" y="1011858"/>
            <a:ext cx="359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/>
              <a:t>Task 2 : Stopwatch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F5781-8970-9146-B90D-307F6E13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52" y="2514600"/>
            <a:ext cx="7150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9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FB7F3-C5F9-164A-A20A-7E77DC5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83" y="1848815"/>
            <a:ext cx="3004314" cy="4800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AF7E3-317E-6F47-9369-C252B27B8DBF}"/>
              </a:ext>
            </a:extLst>
          </p:cNvPr>
          <p:cNvSpPr txBox="1"/>
          <p:nvPr/>
        </p:nvSpPr>
        <p:spPr>
          <a:xfrm>
            <a:off x="1024128" y="1011858"/>
            <a:ext cx="359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/>
              <a:t>Task 2 : Stopwatch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A11C4-47F1-F74C-9465-0037DB9E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52" y="2541058"/>
            <a:ext cx="7239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6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4AF7E3-317E-6F47-9369-C252B27B8DBF}"/>
              </a:ext>
            </a:extLst>
          </p:cNvPr>
          <p:cNvSpPr txBox="1"/>
          <p:nvPr/>
        </p:nvSpPr>
        <p:spPr>
          <a:xfrm>
            <a:off x="1024128" y="1011858"/>
            <a:ext cx="359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3600" dirty="0"/>
              <a:t>Task 2 : Stopwatch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76B3F-75B6-7948-AF30-F3AFC053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45834"/>
            <a:ext cx="5220824" cy="5212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B650F-DA79-3F42-B3E4-1A67E1A8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2374900"/>
            <a:ext cx="5626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C2E4-2E32-084B-AA11-01A8BCFA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B59FC-5A81-2445-9752-A2472790539E}"/>
              </a:ext>
            </a:extLst>
          </p:cNvPr>
          <p:cNvSpPr txBox="1"/>
          <p:nvPr/>
        </p:nvSpPr>
        <p:spPr>
          <a:xfrm>
            <a:off x="4263832" y="3163957"/>
            <a:ext cx="3664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9062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{6C85B43C-BA0F-7549-A375-D8FFC7DF14EB}tf10001061</Template>
  <TotalTime>45</TotalTime>
  <Words>48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Lab 5</vt:lpstr>
      <vt:lpstr>Task 1 : Digital clock</vt:lpstr>
      <vt:lpstr>Task 1 : Digital clock</vt:lpstr>
      <vt:lpstr>PowerPoint Presentation</vt:lpstr>
      <vt:lpstr>PowerPoint Presentation</vt:lpstr>
      <vt:lpstr>PowerPoint Presentation</vt:lpstr>
      <vt:lpstr>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Witchayut Thongyoi</dc:creator>
  <cp:lastModifiedBy>Witchayut Thongyoi</cp:lastModifiedBy>
  <cp:revision>9</cp:revision>
  <dcterms:created xsi:type="dcterms:W3CDTF">2020-02-13T04:44:42Z</dcterms:created>
  <dcterms:modified xsi:type="dcterms:W3CDTF">2020-02-13T09:55:31Z</dcterms:modified>
</cp:coreProperties>
</file>