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0287-6931-0D43-A979-AF797C68C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D4B15-0E35-BF47-8261-860E68AE6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By BOSS and OHH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C8F37-9136-9E43-A0B2-A6F69E46B9E2}"/>
              </a:ext>
            </a:extLst>
          </p:cNvPr>
          <p:cNvSpPr txBox="1"/>
          <p:nvPr/>
        </p:nvSpPr>
        <p:spPr>
          <a:xfrm>
            <a:off x="5149048" y="5306936"/>
            <a:ext cx="2838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400" dirty="0"/>
              <a:t>Pong Game</a:t>
            </a:r>
          </a:p>
        </p:txBody>
      </p:sp>
    </p:spTree>
    <p:extLst>
      <p:ext uri="{BB962C8B-B14F-4D97-AF65-F5344CB8AC3E}">
        <p14:creationId xmlns:p14="http://schemas.microsoft.com/office/powerpoint/2010/main" val="320930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795A-E68C-B743-ADAB-07B02615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8058-DDF5-1B4C-BF1F-FB54F95A01C6}"/>
              </a:ext>
            </a:extLst>
          </p:cNvPr>
          <p:cNvSpPr txBox="1"/>
          <p:nvPr/>
        </p:nvSpPr>
        <p:spPr>
          <a:xfrm>
            <a:off x="1225859" y="981081"/>
            <a:ext cx="2428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000" dirty="0"/>
              <a:t>Two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D9B0-0B4D-994D-B10C-37385B0D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13450" y="1932870"/>
            <a:ext cx="4565099" cy="4339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53239-FD9B-0849-8B87-1598E51160B5}"/>
              </a:ext>
            </a:extLst>
          </p:cNvPr>
          <p:cNvSpPr txBox="1"/>
          <p:nvPr/>
        </p:nvSpPr>
        <p:spPr>
          <a:xfrm>
            <a:off x="1766151" y="342900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Repulse() Function</a:t>
            </a:r>
          </a:p>
        </p:txBody>
      </p:sp>
    </p:spTree>
    <p:extLst>
      <p:ext uri="{BB962C8B-B14F-4D97-AF65-F5344CB8AC3E}">
        <p14:creationId xmlns:p14="http://schemas.microsoft.com/office/powerpoint/2010/main" val="276206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795A-E68C-B743-ADAB-07B02615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8058-DDF5-1B4C-BF1F-FB54F95A01C6}"/>
              </a:ext>
            </a:extLst>
          </p:cNvPr>
          <p:cNvSpPr txBox="1"/>
          <p:nvPr/>
        </p:nvSpPr>
        <p:spPr>
          <a:xfrm>
            <a:off x="1225859" y="981081"/>
            <a:ext cx="2428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000" dirty="0"/>
              <a:t>Two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D9B0-0B4D-994D-B10C-37385B0D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2957" y="2526984"/>
            <a:ext cx="4565099" cy="3116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53239-FD9B-0849-8B87-1598E51160B5}"/>
              </a:ext>
            </a:extLst>
          </p:cNvPr>
          <p:cNvSpPr txBox="1"/>
          <p:nvPr/>
        </p:nvSpPr>
        <p:spPr>
          <a:xfrm>
            <a:off x="1766151" y="342900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Setup() Function</a:t>
            </a:r>
          </a:p>
        </p:txBody>
      </p:sp>
    </p:spTree>
    <p:extLst>
      <p:ext uri="{BB962C8B-B14F-4D97-AF65-F5344CB8AC3E}">
        <p14:creationId xmlns:p14="http://schemas.microsoft.com/office/powerpoint/2010/main" val="53959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7576-B821-2E41-8AE9-EC570AB9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B4BF-6C83-3546-B483-BB3C3C00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078" y="2802414"/>
            <a:ext cx="4542172" cy="1253172"/>
          </a:xfrm>
        </p:spPr>
        <p:txBody>
          <a:bodyPr>
            <a:normAutofit/>
          </a:bodyPr>
          <a:lstStyle/>
          <a:p>
            <a:r>
              <a:rPr lang="en-TH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92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795A-E68C-B743-ADAB-07B02615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8058-DDF5-1B4C-BF1F-FB54F95A01C6}"/>
              </a:ext>
            </a:extLst>
          </p:cNvPr>
          <p:cNvSpPr txBox="1"/>
          <p:nvPr/>
        </p:nvSpPr>
        <p:spPr>
          <a:xfrm>
            <a:off x="1225859" y="981081"/>
            <a:ext cx="251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000" dirty="0"/>
              <a:t>One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D9B0-0B4D-994D-B10C-37385B0D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67" y="585216"/>
            <a:ext cx="5347490" cy="6011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53239-FD9B-0849-8B87-1598E51160B5}"/>
              </a:ext>
            </a:extLst>
          </p:cNvPr>
          <p:cNvSpPr txBox="1"/>
          <p:nvPr/>
        </p:nvSpPr>
        <p:spPr>
          <a:xfrm>
            <a:off x="2911371" y="3320249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Start() Function</a:t>
            </a:r>
          </a:p>
        </p:txBody>
      </p:sp>
    </p:spTree>
    <p:extLst>
      <p:ext uri="{BB962C8B-B14F-4D97-AF65-F5344CB8AC3E}">
        <p14:creationId xmlns:p14="http://schemas.microsoft.com/office/powerpoint/2010/main" val="163148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795A-E68C-B743-ADAB-07B02615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8058-DDF5-1B4C-BF1F-FB54F95A01C6}"/>
              </a:ext>
            </a:extLst>
          </p:cNvPr>
          <p:cNvSpPr txBox="1"/>
          <p:nvPr/>
        </p:nvSpPr>
        <p:spPr>
          <a:xfrm>
            <a:off x="1225859" y="981081"/>
            <a:ext cx="251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000" dirty="0"/>
              <a:t>One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D9B0-0B4D-994D-B10C-37385B0D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65567" y="615303"/>
            <a:ext cx="5347490" cy="5950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53239-FD9B-0849-8B87-1598E51160B5}"/>
              </a:ext>
            </a:extLst>
          </p:cNvPr>
          <p:cNvSpPr txBox="1"/>
          <p:nvPr/>
        </p:nvSpPr>
        <p:spPr>
          <a:xfrm>
            <a:off x="2911371" y="33202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Game() Function</a:t>
            </a:r>
          </a:p>
        </p:txBody>
      </p:sp>
    </p:spTree>
    <p:extLst>
      <p:ext uri="{BB962C8B-B14F-4D97-AF65-F5344CB8AC3E}">
        <p14:creationId xmlns:p14="http://schemas.microsoft.com/office/powerpoint/2010/main" val="310442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795A-E68C-B743-ADAB-07B02615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8058-DDF5-1B4C-BF1F-FB54F95A01C6}"/>
              </a:ext>
            </a:extLst>
          </p:cNvPr>
          <p:cNvSpPr txBox="1"/>
          <p:nvPr/>
        </p:nvSpPr>
        <p:spPr>
          <a:xfrm>
            <a:off x="1225859" y="981081"/>
            <a:ext cx="251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000" dirty="0"/>
              <a:t>One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D9B0-0B4D-994D-B10C-37385B0D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46549" y="1343901"/>
            <a:ext cx="7763091" cy="5183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53239-FD9B-0849-8B87-1598E51160B5}"/>
              </a:ext>
            </a:extLst>
          </p:cNvPr>
          <p:cNvSpPr txBox="1"/>
          <p:nvPr/>
        </p:nvSpPr>
        <p:spPr>
          <a:xfrm>
            <a:off x="1766151" y="342900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Game() Function</a:t>
            </a:r>
          </a:p>
        </p:txBody>
      </p:sp>
    </p:spTree>
    <p:extLst>
      <p:ext uri="{BB962C8B-B14F-4D97-AF65-F5344CB8AC3E}">
        <p14:creationId xmlns:p14="http://schemas.microsoft.com/office/powerpoint/2010/main" val="264656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795A-E68C-B743-ADAB-07B02615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8058-DDF5-1B4C-BF1F-FB54F95A01C6}"/>
              </a:ext>
            </a:extLst>
          </p:cNvPr>
          <p:cNvSpPr txBox="1"/>
          <p:nvPr/>
        </p:nvSpPr>
        <p:spPr>
          <a:xfrm>
            <a:off x="1225859" y="981081"/>
            <a:ext cx="251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000" dirty="0"/>
              <a:t>One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D9B0-0B4D-994D-B10C-37385B0DA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17"/>
          <a:stretch/>
        </p:blipFill>
        <p:spPr>
          <a:xfrm>
            <a:off x="1142155" y="2872913"/>
            <a:ext cx="4565099" cy="2195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53239-FD9B-0849-8B87-1598E51160B5}"/>
              </a:ext>
            </a:extLst>
          </p:cNvPr>
          <p:cNvSpPr txBox="1"/>
          <p:nvPr/>
        </p:nvSpPr>
        <p:spPr>
          <a:xfrm>
            <a:off x="1225859" y="1913432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Repulse()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EDE16-8AF8-6946-94BF-4B2E33366380}"/>
              </a:ext>
            </a:extLst>
          </p:cNvPr>
          <p:cNvSpPr txBox="1"/>
          <p:nvPr/>
        </p:nvSpPr>
        <p:spPr>
          <a:xfrm>
            <a:off x="7669222" y="191343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Setup()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4A09B-AA43-1447-A55B-07F883E8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15681" y="2872913"/>
            <a:ext cx="3215966" cy="21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4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795A-E68C-B743-ADAB-07B02615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8058-DDF5-1B4C-BF1F-FB54F95A01C6}"/>
              </a:ext>
            </a:extLst>
          </p:cNvPr>
          <p:cNvSpPr txBox="1"/>
          <p:nvPr/>
        </p:nvSpPr>
        <p:spPr>
          <a:xfrm>
            <a:off x="1225859" y="981081"/>
            <a:ext cx="2428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000" dirty="0"/>
              <a:t>Two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D9B0-0B4D-994D-B10C-37385B0D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8777" y="1343901"/>
            <a:ext cx="5418635" cy="5183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53239-FD9B-0849-8B87-1598E51160B5}"/>
              </a:ext>
            </a:extLst>
          </p:cNvPr>
          <p:cNvSpPr txBox="1"/>
          <p:nvPr/>
        </p:nvSpPr>
        <p:spPr>
          <a:xfrm>
            <a:off x="1766151" y="342900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Game() Function</a:t>
            </a:r>
          </a:p>
        </p:txBody>
      </p:sp>
    </p:spTree>
    <p:extLst>
      <p:ext uri="{BB962C8B-B14F-4D97-AF65-F5344CB8AC3E}">
        <p14:creationId xmlns:p14="http://schemas.microsoft.com/office/powerpoint/2010/main" val="338068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795A-E68C-B743-ADAB-07B02615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8058-DDF5-1B4C-BF1F-FB54F95A01C6}"/>
              </a:ext>
            </a:extLst>
          </p:cNvPr>
          <p:cNvSpPr txBox="1"/>
          <p:nvPr/>
        </p:nvSpPr>
        <p:spPr>
          <a:xfrm>
            <a:off x="1225859" y="981081"/>
            <a:ext cx="2428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000" dirty="0"/>
              <a:t>Two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D9B0-0B4D-994D-B10C-37385B0D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8777" y="2323485"/>
            <a:ext cx="5418635" cy="2949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53239-FD9B-0849-8B87-1598E51160B5}"/>
              </a:ext>
            </a:extLst>
          </p:cNvPr>
          <p:cNvSpPr txBox="1"/>
          <p:nvPr/>
        </p:nvSpPr>
        <p:spPr>
          <a:xfrm>
            <a:off x="1766151" y="342900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Game() Function</a:t>
            </a:r>
          </a:p>
        </p:txBody>
      </p:sp>
    </p:spTree>
    <p:extLst>
      <p:ext uri="{BB962C8B-B14F-4D97-AF65-F5344CB8AC3E}">
        <p14:creationId xmlns:p14="http://schemas.microsoft.com/office/powerpoint/2010/main" val="347084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795A-E68C-B743-ADAB-07B02615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8058-DDF5-1B4C-BF1F-FB54F95A01C6}"/>
              </a:ext>
            </a:extLst>
          </p:cNvPr>
          <p:cNvSpPr txBox="1"/>
          <p:nvPr/>
        </p:nvSpPr>
        <p:spPr>
          <a:xfrm>
            <a:off x="1225859" y="981081"/>
            <a:ext cx="2428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000" dirty="0"/>
              <a:t>Two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D9B0-0B4D-994D-B10C-37385B0D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54537" y="1688967"/>
            <a:ext cx="8197152" cy="4793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53239-FD9B-0849-8B87-1598E51160B5}"/>
              </a:ext>
            </a:extLst>
          </p:cNvPr>
          <p:cNvSpPr txBox="1"/>
          <p:nvPr/>
        </p:nvSpPr>
        <p:spPr>
          <a:xfrm>
            <a:off x="1766151" y="342900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Game() Function</a:t>
            </a:r>
          </a:p>
        </p:txBody>
      </p:sp>
    </p:spTree>
    <p:extLst>
      <p:ext uri="{BB962C8B-B14F-4D97-AF65-F5344CB8AC3E}">
        <p14:creationId xmlns:p14="http://schemas.microsoft.com/office/powerpoint/2010/main" val="63823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795A-E68C-B743-ADAB-07B02615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8058-DDF5-1B4C-BF1F-FB54F95A01C6}"/>
              </a:ext>
            </a:extLst>
          </p:cNvPr>
          <p:cNvSpPr txBox="1"/>
          <p:nvPr/>
        </p:nvSpPr>
        <p:spPr>
          <a:xfrm>
            <a:off x="1225859" y="981081"/>
            <a:ext cx="2428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000" dirty="0"/>
              <a:t>Two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D9B0-0B4D-994D-B10C-37385B0D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42594" y="1688967"/>
            <a:ext cx="4565099" cy="4793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53239-FD9B-0849-8B87-1598E51160B5}"/>
              </a:ext>
            </a:extLst>
          </p:cNvPr>
          <p:cNvSpPr txBox="1"/>
          <p:nvPr/>
        </p:nvSpPr>
        <p:spPr>
          <a:xfrm>
            <a:off x="1766151" y="342900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Game() Function</a:t>
            </a:r>
          </a:p>
        </p:txBody>
      </p:sp>
    </p:spTree>
    <p:extLst>
      <p:ext uri="{BB962C8B-B14F-4D97-AF65-F5344CB8AC3E}">
        <p14:creationId xmlns:p14="http://schemas.microsoft.com/office/powerpoint/2010/main" val="342614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416</TotalTime>
  <Words>73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PE</vt:lpstr>
      <vt:lpstr>dda</vt:lpstr>
      <vt:lpstr>dda</vt:lpstr>
      <vt:lpstr>dda</vt:lpstr>
      <vt:lpstr>dda</vt:lpstr>
      <vt:lpstr>dda</vt:lpstr>
      <vt:lpstr>dda</vt:lpstr>
      <vt:lpstr>dda</vt:lpstr>
      <vt:lpstr>dda</vt:lpstr>
      <vt:lpstr>dda</vt:lpstr>
      <vt:lpstr>dda</vt:lpstr>
      <vt:lpstr>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Witchayut Thongyoi</dc:creator>
  <cp:lastModifiedBy>Witchayut Thongyoi</cp:lastModifiedBy>
  <cp:revision>6</cp:revision>
  <dcterms:created xsi:type="dcterms:W3CDTF">2020-02-24T02:43:44Z</dcterms:created>
  <dcterms:modified xsi:type="dcterms:W3CDTF">2020-02-24T09:40:41Z</dcterms:modified>
</cp:coreProperties>
</file>