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369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849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20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7078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678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645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7567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4525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584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681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103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60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000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715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360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29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375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4B231A-359C-4E01-BADC-B912CFA853ED}" type="datetimeFigureOut">
              <a:rPr lang="en-PH" smtClean="0"/>
              <a:t>18/09/2023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7BBF-7C62-4F88-8339-6BBE1F3E48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8520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153" y="192438"/>
            <a:ext cx="8825658" cy="332958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fast tracking services</a:t>
            </a:r>
            <a:br>
              <a:rPr lang="en-US" dirty="0" smtClean="0"/>
            </a:br>
            <a:r>
              <a:rPr lang="en-US" dirty="0" smtClean="0"/>
              <a:t>GPTS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06" y="2526223"/>
            <a:ext cx="7754738" cy="3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this website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181" y="2384714"/>
            <a:ext cx="9211653" cy="4972049"/>
          </a:xfrm>
        </p:spPr>
        <p:txBody>
          <a:bodyPr>
            <a:normAutofit/>
          </a:bodyPr>
          <a:lstStyle/>
          <a:p>
            <a:r>
              <a:rPr lang="en-US" dirty="0"/>
              <a:t>"GPTS,"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website system</a:t>
            </a:r>
            <a:r>
              <a:rPr lang="en-US" dirty="0" smtClean="0"/>
              <a:t> </a:t>
            </a:r>
            <a:r>
              <a:rPr lang="en-US" dirty="0"/>
              <a:t>solution designed to assist companies in efficiently managing </a:t>
            </a:r>
            <a:r>
              <a:rPr lang="en-US" dirty="0" smtClean="0"/>
              <a:t>their receipt </a:t>
            </a:r>
            <a:r>
              <a:rPr lang="en-US" dirty="0"/>
              <a:t>documents </a:t>
            </a:r>
            <a:r>
              <a:rPr lang="en-US" dirty="0" smtClean="0"/>
              <a:t>,expenses Systems booking system and payroll system for sub contractors and operators </a:t>
            </a:r>
            <a:r>
              <a:rPr lang="en-US" dirty="0"/>
              <a:t>within their tracking operation </a:t>
            </a:r>
            <a:r>
              <a:rPr lang="en-US" dirty="0" smtClean="0"/>
              <a:t>systems. </a:t>
            </a:r>
            <a:r>
              <a:rPr lang="en-US" dirty="0"/>
              <a:t>This system offers a wide range of benefits and functionalities to streamline various aspects of document and expense management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636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476" y="0"/>
            <a:ext cx="9404723" cy="1400530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features </a:t>
            </a:r>
            <a:r>
              <a:rPr lang="en-US" dirty="0" smtClean="0"/>
              <a:t>and benefits of GPTS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85800"/>
            <a:ext cx="9869488" cy="5562599"/>
          </a:xfrm>
        </p:spPr>
        <p:txBody>
          <a:bodyPr>
            <a:normAutofit/>
          </a:bodyPr>
          <a:lstStyle/>
          <a:p>
            <a:r>
              <a:rPr lang="en-US" dirty="0" smtClean="0"/>
              <a:t>1:</a:t>
            </a:r>
            <a:r>
              <a:rPr lang="en-PH" b="1" dirty="0" smtClean="0"/>
              <a:t>Streamlined Document Management-</a:t>
            </a:r>
            <a:r>
              <a:rPr lang="en-US" dirty="0"/>
              <a:t>It allows companies to effortlessly </a:t>
            </a:r>
            <a:r>
              <a:rPr lang="en-US" dirty="0" smtClean="0"/>
              <a:t>capture, organize, and store receipts electronically.</a:t>
            </a:r>
          </a:p>
          <a:p>
            <a:r>
              <a:rPr lang="en-US" dirty="0" smtClean="0"/>
              <a:t>2:</a:t>
            </a:r>
            <a:r>
              <a:rPr lang="en-US" b="1" dirty="0" smtClean="0"/>
              <a:t>Expense Tracking and Booking:</a:t>
            </a:r>
            <a:r>
              <a:rPr lang="en-US" dirty="0" smtClean="0"/>
              <a:t> GPTS offers a comprehensive expense tracking and booking system that ensures meticulous record-keeping and compliance with financial regulations. It automates the recording of expenses, making it easier for employees to submit expenses and for managers to approve them.</a:t>
            </a:r>
          </a:p>
          <a:p>
            <a:r>
              <a:rPr lang="en-US" dirty="0" smtClean="0"/>
              <a:t>3:</a:t>
            </a:r>
            <a:r>
              <a:rPr lang="en-US" b="1" dirty="0" smtClean="0"/>
              <a:t>Payroll </a:t>
            </a:r>
            <a:r>
              <a:rPr lang="en-US" b="1" dirty="0"/>
              <a:t>Management:</a:t>
            </a:r>
            <a:r>
              <a:rPr lang="en-US" dirty="0"/>
              <a:t> For businesses dealing with subcontractors and operators, managing payroll can be a complex task.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4:</a:t>
            </a:r>
            <a:r>
              <a:rPr lang="en-PH" b="1" dirty="0"/>
              <a:t>Enhanced Tracking Operations</a:t>
            </a:r>
            <a:r>
              <a:rPr lang="en-PH" b="1" dirty="0" smtClean="0"/>
              <a:t>: </a:t>
            </a:r>
            <a:r>
              <a:rPr lang="en-US" dirty="0"/>
              <a:t>It provides real-time visibility into various aspects of operations, allowing businesses to make informed decisions and respond swiftly to changing circumstances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5:</a:t>
            </a:r>
            <a:r>
              <a:rPr lang="en-US" b="1" dirty="0"/>
              <a:t>Cost Reduction:</a:t>
            </a:r>
            <a:r>
              <a:rPr lang="en-US" dirty="0"/>
              <a:t> By automating and streamlining these critical business processes, GPTS helps reduce manual labor, administrative errors, and the associated costs.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880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151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Global fast tracking services GPTS</vt:lpstr>
      <vt:lpstr>Purpose of this website</vt:lpstr>
      <vt:lpstr>Key features and benefits of GPTS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Global fast tracking services GPTS</dc:title>
  <dc:creator>Microsoft account</dc:creator>
  <cp:lastModifiedBy>Microsoft account</cp:lastModifiedBy>
  <cp:revision>8</cp:revision>
  <dcterms:created xsi:type="dcterms:W3CDTF">2023-09-18T02:47:06Z</dcterms:created>
  <dcterms:modified xsi:type="dcterms:W3CDTF">2023-09-18T07:07:32Z</dcterms:modified>
</cp:coreProperties>
</file>