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31" autoAdjust="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545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3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0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175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789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89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37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5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79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07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0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678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02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37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7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18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53" y="192439"/>
            <a:ext cx="8825658" cy="2142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fast tracking services</a:t>
            </a:r>
            <a:br>
              <a:rPr lang="en-US" dirty="0" smtClean="0"/>
            </a:br>
            <a:r>
              <a:rPr lang="en-US" dirty="0" smtClean="0"/>
              <a:t>GPTS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06" y="2526223"/>
            <a:ext cx="7754738" cy="3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website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181" y="2384714"/>
            <a:ext cx="9211653" cy="4972049"/>
          </a:xfrm>
        </p:spPr>
        <p:txBody>
          <a:bodyPr>
            <a:normAutofit/>
          </a:bodyPr>
          <a:lstStyle/>
          <a:p>
            <a:r>
              <a:rPr lang="en-US" dirty="0"/>
              <a:t>"GPTS,"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website system </a:t>
            </a:r>
            <a:r>
              <a:rPr lang="en-US" dirty="0"/>
              <a:t>solution designed to assist companies in efficiently managing </a:t>
            </a:r>
            <a:r>
              <a:rPr lang="en-US" dirty="0" smtClean="0"/>
              <a:t>their receipt </a:t>
            </a:r>
            <a:r>
              <a:rPr lang="en-US" dirty="0"/>
              <a:t>documents </a:t>
            </a:r>
            <a:r>
              <a:rPr lang="en-US" dirty="0" smtClean="0"/>
              <a:t>,expenses Systems booking system and payroll system for sub contractors and operators </a:t>
            </a:r>
            <a:r>
              <a:rPr lang="en-US" dirty="0"/>
              <a:t>within their tracking operation </a:t>
            </a:r>
            <a:r>
              <a:rPr lang="en-US" dirty="0" smtClean="0"/>
              <a:t>systems. </a:t>
            </a:r>
            <a:r>
              <a:rPr lang="en-US" dirty="0"/>
              <a:t>This system offers a wide range of benefits and functionalities to streamline various aspects of document and expense management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36" y="4703472"/>
            <a:ext cx="1660188" cy="18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530" y="415636"/>
            <a:ext cx="9404723" cy="955964"/>
          </a:xfrm>
        </p:spPr>
        <p:txBody>
          <a:bodyPr/>
          <a:lstStyle/>
          <a:p>
            <a:r>
              <a:rPr lang="en-US" dirty="0" smtClean="0"/>
              <a:t>Key features and benefits of GPTS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3218"/>
            <a:ext cx="9869488" cy="5562599"/>
          </a:xfrm>
        </p:spPr>
        <p:txBody>
          <a:bodyPr>
            <a:normAutofit/>
          </a:bodyPr>
          <a:lstStyle/>
          <a:p>
            <a:r>
              <a:rPr lang="en-US" dirty="0" smtClean="0"/>
              <a:t>1:</a:t>
            </a:r>
            <a:r>
              <a:rPr lang="en-PH" b="1" dirty="0" smtClean="0"/>
              <a:t>Streamlined Document Management-</a:t>
            </a:r>
            <a:r>
              <a:rPr lang="en-US" dirty="0"/>
              <a:t>It allows companies to effortlessly </a:t>
            </a:r>
            <a:r>
              <a:rPr lang="en-US" dirty="0" smtClean="0"/>
              <a:t>capture, organize, and </a:t>
            </a:r>
            <a:r>
              <a:rPr lang="en-US" dirty="0" smtClean="0"/>
              <a:t>Receiving</a:t>
            </a:r>
            <a:r>
              <a:rPr lang="en-US" dirty="0" smtClean="0"/>
              <a:t> receipts.</a:t>
            </a:r>
            <a:endParaRPr lang="en-US" dirty="0" smtClean="0"/>
          </a:p>
          <a:p>
            <a:r>
              <a:rPr lang="en-US" dirty="0" smtClean="0"/>
              <a:t>2:</a:t>
            </a:r>
            <a:r>
              <a:rPr lang="en-US" b="1" dirty="0" smtClean="0"/>
              <a:t>Expense Tracking and Booking:</a:t>
            </a:r>
            <a:r>
              <a:rPr lang="en-US" dirty="0" smtClean="0"/>
              <a:t> GPTS offers a comprehensive expense tracking and booking system that ensures meticulous record-keeping and compliance with financial regulations. It automates the recording of expenses, making it easier for employees to submit expenses and for managers to approve them.</a:t>
            </a:r>
          </a:p>
          <a:p>
            <a:r>
              <a:rPr lang="en-US" dirty="0" smtClean="0"/>
              <a:t>3:</a:t>
            </a:r>
            <a:r>
              <a:rPr lang="en-US" b="1" dirty="0" smtClean="0"/>
              <a:t>Payroll </a:t>
            </a:r>
            <a:r>
              <a:rPr lang="en-US" b="1" dirty="0"/>
              <a:t>Management:</a:t>
            </a:r>
            <a:r>
              <a:rPr lang="en-US" dirty="0"/>
              <a:t> For businesses dealing with subcontractors and operators, managing payroll </a:t>
            </a:r>
            <a:r>
              <a:rPr lang="en-US" dirty="0" smtClean="0"/>
              <a:t>of their employee can </a:t>
            </a:r>
            <a:r>
              <a:rPr lang="en-US" dirty="0"/>
              <a:t>be a complex task.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4:</a:t>
            </a:r>
            <a:r>
              <a:rPr lang="en-PH" b="1" dirty="0"/>
              <a:t>Enhanced Tracking Operations</a:t>
            </a:r>
            <a:r>
              <a:rPr lang="en-PH" b="1" dirty="0" smtClean="0"/>
              <a:t>: </a:t>
            </a:r>
            <a:r>
              <a:rPr lang="en-US" dirty="0"/>
              <a:t>It provides real-time visibility into various aspects of operations, allowing businesses to make informed decisions and respond swiftly to changing circumstances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5:</a:t>
            </a:r>
            <a:r>
              <a:rPr lang="en-US" b="1" dirty="0"/>
              <a:t>Cost Reduction:</a:t>
            </a:r>
            <a:r>
              <a:rPr lang="en-US" dirty="0"/>
              <a:t> By automating and streamlining these critical business processes, GPTS helps reduce manual labor, administrative errors, and the associated costs.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5" y="4937268"/>
            <a:ext cx="1452369" cy="16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 stack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551710"/>
            <a:ext cx="9204726" cy="4696690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Bootstrap5</a:t>
            </a:r>
          </a:p>
          <a:p>
            <a:r>
              <a:rPr lang="en-US" dirty="0"/>
              <a:t>Little bit </a:t>
            </a:r>
            <a:r>
              <a:rPr lang="en-US" dirty="0" smtClean="0"/>
              <a:t>JavaScript</a:t>
            </a:r>
            <a:endParaRPr lang="en-US" dirty="0"/>
          </a:p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68" y="4752108"/>
            <a:ext cx="1616956" cy="18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</TotalTime>
  <Words>161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Global fast tracking services GPTS</vt:lpstr>
      <vt:lpstr>Purpose of this website</vt:lpstr>
      <vt:lpstr>Key features and benefits of GPTS</vt:lpstr>
      <vt:lpstr>The tech 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Global fast tracking services GPTS</dc:title>
  <dc:creator>Microsoft account</dc:creator>
  <cp:lastModifiedBy>Microsoft account</cp:lastModifiedBy>
  <cp:revision>11</cp:revision>
  <dcterms:created xsi:type="dcterms:W3CDTF">2023-09-18T02:47:06Z</dcterms:created>
  <dcterms:modified xsi:type="dcterms:W3CDTF">2023-09-18T08:10:48Z</dcterms:modified>
</cp:coreProperties>
</file>