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F0448-3D10-48BB-AD1F-F4A586C70360}" v="1327" dt="2022-04-08T02:57:06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31CA4C-C3B2-A5FD-524F-E2BCA6B451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F77200-72F8-BE7F-ADDB-0DCCFB294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0D4EF3-92EC-2D86-1E89-13D2322A99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F2A8-B862-4630-B3D5-F0590949F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0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26D6CA-B2C2-0CBC-9512-7AD4E58BE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D12A77-B549-E9D7-6952-F5768B56D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44A8E-B42E-8E11-1ED6-C59520F06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07600-83BC-4979-95B8-5C4D644B9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5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A76634-5713-8974-BD78-986359329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ADA31A-50BF-2067-96E2-5DA1A75151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F91079-3760-9930-72F7-8DEBCE9B7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B5821-B67E-4EE8-8683-2016757CE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31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5ED76C-4FEE-D191-9CFE-409F13890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586B36-16A4-A9BA-137F-7A965006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558434-B6F8-C2D0-7D52-7EFAA3A6B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1FA11-FD62-431B-8407-342FC8A63F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01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F7BFBC-5DFC-7F52-6C18-1846C7BFD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4E30B0-6E06-6AFD-6423-9B9E6A763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93BCA7-7E79-22C6-039D-91D29CDB49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83DE1-8066-4D3C-B85F-24F320DA02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9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0429A-BFCB-A9C0-7AF6-62356FE5F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7A022-EFB5-DFEE-AF94-F3EBB4182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15EB8-3953-5568-C440-3A593F4C6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F55D9-9DA0-4484-ABB5-6ACA93B11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71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2EAA80-D657-66CB-1DE3-4D04280D8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4B0D6F-74B9-7B54-7F79-C801CAFBCB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42E625-DE48-0882-F173-6D6D6F8D6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074DF-2B39-496D-8319-172C2D1BB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26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093E-70D8-20DF-0EC8-B241EEB87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6C4623-29B0-70DB-E625-48989094D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9AD700-0354-3D4C-CF77-EA62E104B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5D8AB-ADE6-47E8-98B3-33409FD4D4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0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6F1141E-786B-F8CA-C1B7-EBBD1E9A6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B8E229-78D4-AECC-97A4-E0AA7BEB0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8C9664-6CDD-0438-F67B-E0E487786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8FF12-C26F-49DE-A773-EE96199D9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41EF2-F09C-8D1A-42E1-AE9492B62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324A-B952-9168-1318-84E5DDE81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9B1F5-A276-3C7A-E622-7940CB2D5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2E8B2-F540-490D-B46E-E5F5C986A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C0482-194F-0FF7-9B48-5B42A6BC2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63B6B-C09D-83B7-4865-4587AD2E6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1ABFE-3D99-074F-CF4A-4951672AD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8D1EB-8B6D-4C33-BC29-AA77BFF867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89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D9B543-A892-1272-EABC-6536D0B1A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341271-9955-DEC8-6D94-6E3565B20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AA30DBE-A06E-4C36-B347-8503BACD2D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69DEF670-603E-4F17-BD97-3C92E0261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C88C08F2-600D-31E2-EFDF-08112B58187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ABDF2B26-45A4-EE85-1A45-7C384FBD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5168E877-2357-5607-4FBE-EB141EBE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9BC777EE-21F8-DB50-4C83-3F9EDB7CD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5FB7989F-9B6C-7B0B-76B1-F548B1631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C0E82C92-7984-A411-D295-81B160CD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3DC88516-AB12-5BE6-B997-2B17FDA3BDA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084C288C-B0CA-6FF1-088B-85450F4F0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45BD6A1D-0550-73A9-A236-71189E5E2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7710F2BE-5073-F885-52D0-A593A8C5A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49C3189D-A50A-6BB2-AC67-CC8C71ACC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3102192B-C7C3-D59A-2250-3BEE4667A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4FB2CE40-0534-149F-4678-9A8B94D89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752F4BB9-A65A-15E5-4EAD-D30F3C04A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1B019FF6-AAEA-08BD-C342-95568DC27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F3D36C67-A849-988A-B9BB-4431BD08C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60713512-C5BA-8D20-3D95-7E62685B1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A1FDC2EE-1E4E-8B28-8F62-A357C9A762F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52356203-40DC-F45A-F896-678F8C0C5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A50FE3F6-022B-77AD-00C5-6A9F77532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A3AACB66-BFED-53A7-B8FC-548D6F620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1D88247D-4A10-D7F6-D655-AAC9E6309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BED426E1-9262-1870-DC28-5192B6B0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2CF72ADC-83F3-102F-904D-02B379C6D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AF4C24F3-508F-F438-5B38-DD0244BDC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5D5A1231-308B-68A6-A847-2A38B6FF2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19CE9BC5-BDE2-5EFB-B464-B2691212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C3D1BAB0-E4BB-A4AE-3131-A6E83AC1D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44275616-B1F9-3240-BDC0-A21AAFD5821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456665D1-21F7-43E2-DC30-024118CF0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40D96D5B-D7DB-3C10-2332-5229D6E8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E8220A19-7B80-664B-D1F2-E2CB52E35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50E8B811-1620-2AAF-C8B0-8B5152E67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3578FFB6-22A5-82B5-F526-1893A475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169D3113-083C-9ADD-5032-6F43645AA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1109E4AF-3154-687C-3C30-35362DEFB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4BC6A5D9-ACEB-A1AC-56D4-6F600CA01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95D0F8DE-ED18-D356-F3D0-A2792174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0C136E05-B29C-F19A-06E0-44226BFB3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F4B03CCE-125A-04B7-D130-55AABB0CBBC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CDEAC519-FF4D-A0C5-A4AF-EAB2980CA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4C296316-8D91-B39E-3D59-37AC9BB5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AC7AD193-ADC9-FE64-0C45-9DE0FF9BD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C43E7AF4-DC13-78EA-9FBE-B08727B3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0DB0A0C2-28D3-E707-566F-00FE3FF53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685A51E0-18F7-E4D1-B447-B6DA85787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C8561756-E28C-5174-D410-BBAF37528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A722558B-DFE1-4F5F-A2EB-20E42DCA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7ABBC418-8C9D-CF49-EA02-1BF5E5FC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D3DA02B1-AFB1-67FE-5F96-9DFCCBE39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5ECB5658-F0F7-5BAD-0DA7-47939AC3383F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98C2D01D-8096-E73A-9B37-BC06938DB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A944C7E1-1D94-CF8D-80DB-41C34472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3EBE20CA-C43E-2DE2-D42F-CA0BEFF08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3C747C89-AA12-CE1A-3BA6-261D0F3E5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8D895DB4-2414-CC32-3C86-3DC13CB93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B88E7E2C-88A5-8E42-C33B-488E8E823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D9CF19B5-02B5-A096-F915-A29AF98D5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324D6F29-930C-14FD-B3FF-0FF0E4EA9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A9AC5922-DD64-A048-9DB0-BAE3199BD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05F499A3-4FA1-D53B-20B8-3B9676990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65F4F07A-4D4B-541C-5C6E-9F009D43B56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C89296EF-E779-C4C3-BFF3-A6B644E1C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857876FA-AA75-94B5-A868-D607214F5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93D0E059-95E1-B6C8-ACFE-3ADA4EE97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D45C97BD-AC06-7E33-6D27-43B8E0AB2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12A1F392-0513-172E-4F9E-CE391BC9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8FEF84D7-7942-D7E2-84AE-CAE378304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4FA1BC73-87F6-41B9-E424-2E187046C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2B54E465-B211-0BA7-7EBF-18A9456B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C56F765B-B66E-2400-82AC-C85E13BBF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D2148175-E85C-0BFB-E2B4-AFA9B7497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BB714AA3-CAE9-28BA-82C3-962EAC39247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808FA47F-975C-F07A-C521-E13CAE24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5B39EB38-B26C-2468-1357-81CA570B4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D6A54DD6-02A8-8FE8-A6A4-AB69F60CD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74799E06-F8EC-0F80-6A44-2E277A124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5D05E638-82B5-2F96-34E2-20DC998C6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39AE22F9-A1FE-C66D-23E9-B62C3137E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64C69FDB-1786-2F49-CCC2-C1CF3D650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DE236E81-DA91-5517-3558-1C5B298E9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6DB520C1-256E-CE6E-119C-5ADE0E9C7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5FFCD885-1155-7A79-139F-645B03E8F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78A8C353-285F-17D0-D058-343CE806EFB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CC6ECECB-57B7-E820-0E1F-FBCCD161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D6CB1DBA-CF45-E5DE-8652-98E407B0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2E9CEF05-F3B0-B1C7-1E43-7D8DAB715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EFF860FD-CEAD-0786-B9BB-8942C45D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50E9784E-4932-A099-5AFB-F48806B09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CDE03F90-5AF1-CAC0-5574-7F88718C7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0BEC1DEC-848C-7D37-09C0-928BEF1D2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5DFE5E2A-B235-6F69-6A49-5188484C3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EEECAF5E-2AA5-9790-933D-4B930456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BA80ADEC-0543-FD92-AEB3-E4C2CF31F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E3A3A904-D745-EF86-B03B-D0C3DA9F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695CFD74-FB83-E823-55F9-7745507ED493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664C6B0C-4C97-5B30-2B6A-775C22991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94E8ED42-0A72-B799-CAAF-91C54C06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7945BDFB-4732-57C4-06A0-F08046D20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E7B1503D-3CA2-1B33-B7CF-66AE9AD4D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E8CBE103-F0D0-B23C-1CE3-7CD54D37A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6EBD1B17-CE08-1F83-7159-A8297E53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217B5EE1-A276-6107-C394-1C3570E95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BA520136-A8BB-3DCF-6806-77486D860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AD3BFD08-267F-B942-B3DD-0EAC228CA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FAA9B2C9-B4E3-E785-22DA-5401E8BFB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0E8485D0-EA35-CE93-90BF-F41B50E230CD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3FB4802E-1EEB-3294-228F-2F48B3630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8493D1A8-2203-5C68-B652-77C712AC8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95E2AAE6-F53F-FEBE-E1FA-90CE1B620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AC7D6B10-8EE5-C3BC-572F-3A8FA183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1AB3A031-436B-65F4-ADA9-64417FA70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94897105-0AF0-687F-C9A7-158D3B7F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6FD2BC17-C546-4707-3876-453861EEF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7792F908-36D6-A030-062D-51C3F12F5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6F900E49-A7D2-56C7-6F43-33E0982A2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6E4476A9-B08D-C2C3-5FCD-4310867D7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340A5965-A8D3-CA87-58AE-C2D8888B9B4A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4F1ADAF6-C88A-3DF5-E35F-BEF801C6E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579F5A9F-1C9B-0F67-95CD-80F57848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729DBDC4-1D49-550B-E04B-D654CF154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632FC11C-8673-EE19-AA88-D21D74DE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B2C1F197-D6EF-81AB-E09C-D56FA4E42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F9B41301-EA55-435C-90B7-CC76A8DA4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4D2F3AE1-04E8-1340-E012-B38739EAA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333A472F-6F60-0771-1AA0-FA25962B3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95779484-95E7-8B1F-C4A7-56E5AC860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F8B2F73C-DF10-4F5A-81FC-E5F59E33B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57A37424-C1C7-3924-C1F7-DF9583E7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CB04B-D575-78B0-C541-ACC799E3D9D2}"/>
              </a:ext>
            </a:extLst>
          </p:cNvPr>
          <p:cNvSpPr txBox="1"/>
          <p:nvPr/>
        </p:nvSpPr>
        <p:spPr>
          <a:xfrm>
            <a:off x="1444642" y="1903064"/>
            <a:ext cx="601327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5         5      5        5         92      92   92      28      81     81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22      22      22    92         92    5        5       76     76      76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9         9      81      81    81       81      81      81    81       28</a:t>
            </a:r>
          </a:p>
          <a:p>
            <a:r>
              <a:rPr lang="en-US" dirty="0">
                <a:latin typeface="Arial"/>
                <a:cs typeface="Arial"/>
              </a:rPr>
              <a:t>76     92       92      22     76    76       5       54      54      54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63      63       63   63     63      63         63     63    63      63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81      81      9        9       9        9          9      9        9      28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48     48        48     48       48 48       48        48      48    48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92      76     76      76     22        22    22     22       22    22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54     54         54 54       54     54      5          5       5       5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28     28      28        28  28       28      28      28    28      9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118EF57F-A7D8-023E-5124-563677120AC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E013325E-5873-B3D5-EE3A-33AEFB6D9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111E1B35-31CD-B45C-15E6-971444018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B1CCF5AA-0BE0-5C85-B4E1-2119075B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B3811DD3-BA47-CFBC-24CF-EFE0BDA04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EB20BAE3-A0B5-CC9F-8368-3D129549F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4456CE12-3605-F9C6-976E-251F6DABE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9603063B-A946-998B-4923-5C8C22E39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883EAFDD-DD59-8992-2C22-C44166662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8EB9C240-9758-1CDC-78B2-A2DCEDC2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A8F073F8-1D34-2236-4FDF-B2E011FFE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27A0E5BD-78D6-0A95-2E27-432827BDD04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BD139DCD-0B9B-AA5F-C1B4-997B9133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56E3FE56-3D8A-D090-E9D2-85E60269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C10AD17F-1DB1-5C04-CEE7-672D7B4EB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612EC960-9AE4-28BA-3942-63A0BA825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CEF09060-5029-8683-2A8B-EB4511C50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5E59E132-BD22-1F74-132F-1019A684D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6A800657-D914-8A27-2BA0-5C929065C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43B0641E-0B11-7DE0-351F-48F502112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8B2C198A-D0C7-7800-FC4D-5A750A6EC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AD5690D0-3E23-7209-1C20-B7AD2ECD0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11E82BB3-F8E5-86BC-3CE8-1BC5DEF9CE5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2AEB0169-00DD-E8DA-8D47-C9994B26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24D3230D-494E-4FE2-E653-4C93E410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570051F3-D4FF-4EF6-C338-7CD154C5A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FF80514A-50A3-FD83-B0F9-A95F55802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6D4BAB9F-D9FA-6E22-F49A-1FCC11E0A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CBA2DE46-930A-E4F5-F38A-28B23AC23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6C77E1C2-9F03-9966-9B8B-74F00D70F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2EC88A0D-BC6F-2780-0F9F-F97BBAD07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C5297AC7-F022-9061-06EE-DCDDE895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916381F6-55E9-DF4B-E36B-657D4E895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EAFC7E0C-B0B6-8983-00C8-F9BE16350BF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ABAAB52D-8104-9A3B-B074-761BF8FFD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43E05851-B7A6-D0AB-CC88-391C5ACF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46679D42-C442-D7DE-602D-B40185FBE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BE4E9853-BA3E-1583-DEEC-CBB0798B3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8B116EAE-7B02-9A0F-D0C9-01378A968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51C59289-CF1D-F790-DC68-37E00058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E7F818F6-89F3-96D6-923A-5CE374C8C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AC241543-9B7D-97BA-830A-6543F721B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E21357D7-10AE-4501-2A54-49E1C82D3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3B42CA32-2994-7B40-9FD6-C68A8C3F5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4A098164-BDD3-BA08-4143-CB6E9534300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50D0B84D-3C76-26DF-5E7F-539D13B34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290F5124-232F-F6C5-00F0-2B3751A3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34F44210-B5F2-9097-E6A4-AC67BB136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71FAB985-904D-2C73-4D40-080179C18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ECC6908D-DA8A-63AB-C8A6-2BF78452E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35AAD2F2-5402-982F-6556-7022D4AF5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9B42C6A6-EC74-E5ED-A2D2-6D8B03A61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E14A6DC8-CC6C-1CD3-75F3-114E8F992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4895979B-60F0-147F-5C3C-0C59E94AE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F97631F4-23AD-9F1D-EDF1-9840761BF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92848FCB-DDA5-67AB-98B9-EFEB86AB28E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3C86F698-BF0A-8EB8-6DB3-77F254E08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E8A33453-80A1-82E2-5CF3-D0DB064E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1B40573A-0058-87E0-0CA2-3E9721B2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F597EBEB-10C9-1BB4-AF57-583C46E4B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F300680D-06A5-B95E-812E-756C444BE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3CFC5B60-3371-2523-C33A-E8DDF1B1A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4762655F-3FE4-223B-E8B0-02981C12C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2F57DF25-964F-A67E-736C-392F83BD5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BC21DFB9-B548-0D49-5196-9B8DC058E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B172853D-D701-B851-BEC0-767B65739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A15259FC-3662-EF4F-B9E1-275898BA3FC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ED093D2A-FFD2-DFF7-CAA7-D4EBD09C5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9836D103-A681-FC94-4AD6-FD1F1A1D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B783907B-71A2-EF84-4ACB-489DE24F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F8C15846-D970-B5C1-6960-ADF41232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D1100A10-0705-8802-FD50-8E8E81D59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A833D4D4-3510-F793-D138-C86F0CA5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0C31F55D-45B8-9614-13E8-4473FAC2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A3C4E329-4EA4-787A-3418-239D290D1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19E52C53-3C6F-C9C2-05DC-1F31C043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01A1D79A-9A8F-DBAD-3903-07C8806BB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49834647-1984-3AE1-4353-9469F366F7F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FD02C025-2A02-6D77-4C47-718C006FB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A3A28DC8-5CA8-1BC5-7A96-8F37E8510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32DCC771-1B57-D2D4-6924-D3E65BE2C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9EA3C7E3-4269-234E-42A4-D5228286F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B64DC1D9-EA5D-F11C-FF8C-9559BC8E1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355F0457-96BD-9734-46B3-7C00C496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7A5BA928-094C-4702-28A1-8F55ABC30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D5AC0E58-AC29-F6C2-AA28-EE3E010EE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6F6A3946-367D-F0C5-561A-AE5B2E44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63D72F81-F6B1-ADF4-66CA-E32376585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0E92DCA6-66D8-C6A5-9A64-FEC26AB9922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8885858D-B7FA-AB2F-E8E2-5301C1484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B69209FA-FFCF-58C1-7929-145F41712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83C98239-8C2A-25CC-6EFD-353C51A98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1AF5B95C-2C21-DC58-D38D-89D2007B7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175BF82A-7564-AC4D-3DD3-2CAB5E8F1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59863ED3-A117-ACDD-4EED-7953E4D31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E6336C7F-E94B-15E1-B1AC-E5DF02AE9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B63814D5-27AC-BB29-F66A-572FD02B8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2AF3655F-52EB-971E-2860-1479ABA72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7EA16A5D-38DE-B26A-32A2-8FC7E6EA6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A1AE3315-4386-2D89-42AF-5DEA8BA20EE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F855EC73-E978-7152-04F7-A70D61692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CACADAF1-54ED-0D29-7D70-33B4BA4E4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073AB45B-F43E-C26C-6F5D-B041AA179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F3EA0791-8B94-0FA9-BF3C-054820248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EBB226F0-6A3C-C892-F1B0-BBC0271C3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861E74EC-E47B-6D50-E023-0FE4D88EB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CA8A44ED-F0C1-9455-A818-FC127FA69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44764537-89E2-1324-2F85-FC48DDA9E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44FF25A0-C695-FC5B-11E2-F429C8EBF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3E1F7394-51F4-F5D9-00D4-4F527DE6C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07E926E0-0542-7859-891F-1CCAAC034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E24EE4DF-5ACA-B88A-73D5-80FCB98173B2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3C88B11A-2CA5-760E-4927-6EB1476F7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CEF2503C-8568-2A3B-BC5A-8FEA31C6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637A7AB1-4CC6-78E3-1DB5-7D3F96FE2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411FD9D5-C71B-CFD7-B0A3-96899E96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5E348ED6-129C-B02F-370F-DC225193D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F622D3DF-A912-D036-8252-7CCA5FC8A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3BC76BCF-4E07-F4F8-9593-91692FA0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7AAA1F9B-F274-AE2F-F806-EE51F031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3440129A-F2A6-CC98-837C-C01DA08B9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232DA1BA-6237-76F5-8588-4E05CE350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7D98E16D-5764-44EE-648B-2359CD660B0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664E9601-3E84-B795-FBE6-F7D96B135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F1E08699-6F86-C1F7-C88D-3B809DBC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3B81FE69-0A4E-FE7D-D00C-235687C3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03B8ADDC-8487-F7C7-0F27-A3DA6F232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19817B95-7A86-5F43-262D-56CE5C53B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2A8DE6B7-57B1-5175-DBDF-AB35ED043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F6270264-C8ED-ECBD-61CC-3A67D4FDB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F3476706-3C6C-FF18-C09E-D7DCC144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B7A80DB3-10A0-C8FA-D931-EF908F2EB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06940C5B-8647-F721-38B8-8A3EE23C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0E48DB-2BBF-D033-21E3-F910132E338F}"/>
              </a:ext>
            </a:extLst>
          </p:cNvPr>
          <p:cNvSpPr txBox="1"/>
          <p:nvPr/>
        </p:nvSpPr>
        <p:spPr>
          <a:xfrm>
            <a:off x="871613" y="1904593"/>
            <a:ext cx="726018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81      5          76    76      22   63       63       28      54     9      48      5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76     76       5       63      63    22       54      54     28     28        28    28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48      48      48       48      48     48      48      48     48    48        48    9</a:t>
            </a:r>
          </a:p>
          <a:p>
            <a:r>
              <a:rPr lang="en-US" dirty="0">
                <a:latin typeface="Arial"/>
                <a:cs typeface="Arial"/>
              </a:rPr>
              <a:t>54        54     54     54    54        54     22      22      22     22     22     22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63       63      63    63        5         5       5        5      5        5        5      48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9        9        9       9         9         9     9          9       9     54         54   54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28    28      28        28       28     28   28        28   63       63    63      63</a:t>
            </a:r>
          </a:p>
          <a:p>
            <a:r>
              <a:rPr lang="en-US" dirty="0">
                <a:latin typeface="Arial"/>
                <a:cs typeface="Arial"/>
              </a:rPr>
              <a:t>22     22      22      22       76       76  76      76       76    76         76   76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5        81     81    81         81    81        81      81    81      81      81    81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92       92   92       92       92       92     92    92     92        92      92   92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88C9931D-0121-1BF6-CF17-9A2813393A7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6E5019BA-86FE-76F2-CA39-6A088382C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4997D6F9-CC59-000D-D98F-DB722476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B47FD685-ACAB-F1CD-78BA-2E931912C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A820C505-765B-ACB6-5094-30218452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46381105-8688-4AF8-E207-3945C94D4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7B713A96-9541-4F30-5D06-FC7BF7F05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F1157ACF-45D5-0C17-EF64-B82B5B49F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F105AD74-AE3F-B0D1-B842-219366C41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E9B0A28D-BB34-65F6-6049-1AE30E79E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791AC539-F1C8-07EE-06C3-29DB92D58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F6CDA843-F620-27C4-B17B-2BFA4D1C1BE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E703B461-7C4C-CF6E-373B-796AFD1EB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8DE97BC1-8EC4-6ECF-82FA-A87CB8BE6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E138B8AA-5C61-8826-32CB-9F03C4A9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4409571D-8FF7-D10B-9C36-82F819B4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B4105678-64EE-CB64-40CE-94A0EDD11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CAD2BB0D-B4F0-A5F5-309E-17439091F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D4427BD4-67D2-78D9-C812-7AA2C058B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35EB5EF3-0968-5D87-0DDF-456EA8DF2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9D8CE910-0B0A-F55C-C08E-FD2876836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B4A1BFC2-3CB0-40F8-4BE3-3349ADB59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9374B6FF-9E99-BF12-3743-D903886E24A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F46951AB-CD40-D449-34A5-3B46B6153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C9736607-C120-020F-4C16-6BD1528B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DAEEBED4-771F-276A-4715-85E3F67DD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2CF4C32E-C949-57DD-390B-F790528BA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54D0BCD6-358C-F220-B0F4-0EAF11C79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454D1E69-7FDA-CE22-F0A6-4E108D049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E988509C-4DAF-75C9-0AA2-03CE6E69A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3A0467AC-AE0E-D2A4-CD66-57ABB5EA5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732DCCE5-F1ED-A5BE-442F-0E63EF686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93259BEC-60F9-43FC-31EC-8D474F723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C338B4C7-C563-43E0-F349-F8751FB6BBC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146C8428-5528-64FF-F5FA-22676F308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084B7FB3-8E6E-150A-C6DB-D821335F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05BE3ABC-2874-9315-ECB5-B72F729B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08AB9080-C137-441B-5914-5D22E32B3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77611859-DC0C-039C-5932-E8490BA91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C6DE50D8-36D1-0376-9D22-5AEE4D88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898D3FB0-BED2-B36A-0062-FA51F6AC2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AA840B48-1CF3-2EDD-BC9D-CA171E7C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997D5788-06E7-E03B-CEB9-AA9AE78D1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D3A38FF9-F6AB-3E40-0A11-40CCCA3B1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05C8CE12-7C7A-C0DA-CB7A-BAC126465BD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BB18A6C6-8322-4506-B035-79E5911CE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138C3891-0AF9-AEC4-7313-4A4ABA64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E4136CDA-0A4A-B2F6-DD02-787AA862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8D0AA317-FF1A-859E-CD96-B97B593C3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2CA3A5C3-2981-7790-CD6C-C7961F6B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51FC5528-E450-D40C-48F0-FA58AE282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32D7FDEB-D339-6F5B-4164-604FA2EEE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ED5576BF-D85E-4819-A1B2-7D43FCF15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B3123AC4-10E5-DAB6-3A9B-435F33AB6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33A63C5F-6F77-16A5-B819-25B743943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5D94BCEF-DFC1-B86E-B179-7839D8895EB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D51AC0CA-10BA-DA1E-51A5-316364BBA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5720BE6B-8A63-13E9-998A-A562BC62C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74B9B778-97BD-BAA3-20C5-9B4998558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91F560D2-A3F3-83AE-CF9A-0FB9CBA50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B84A613D-165F-D6CB-E0F0-729C1844E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969A6761-0291-6018-E927-6EE862E26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05ACE7E8-A759-57A8-5C47-9AB3063D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2017FD22-684F-7D35-E911-4E3D723A3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461AE1F6-B058-0CED-5B65-8575282C1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4690A9DB-0F28-231E-5586-5FB2F6134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529F9EE3-5645-558A-E95C-0D7DB9D71EF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9D7C7DA8-1F21-840A-6161-E7477482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4BD6AB2A-5798-C55C-D787-6F42AC4C3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60A869E8-4649-2D19-399D-E8DB6E7F7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413B1E48-63C3-D4CC-1BEA-5ABCE5A50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DBD5D150-01D1-7563-DD5B-283B707CA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EEA1E919-9885-5389-83C6-C94A66CE0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EBB82C40-C14C-9CE8-EB7C-36889BCEE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0039EAD8-A19B-DA92-2C6F-45B9E3686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9DB1377C-C0E6-23B3-53D8-A15959623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ABC603FB-F206-147E-D17A-D84CC5CB9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BB9684C7-06A4-90DB-A63A-99FAEC89920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FBA4C18B-E58C-1489-239F-A6FA9D574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987E68B6-F967-04FF-D520-23F7BC232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2ECCEA6D-89EB-3FBA-E37D-7E95B7BD4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D47F0194-B96B-2B7F-26CB-D6EF0548A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031797E7-3A83-3EB9-9739-01504F305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4AD8B6A9-96EA-54FB-010A-C876980A5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26AAB1E0-48B5-6852-612D-327AD933C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9679393E-FE9A-6D0F-3A2B-87415F25E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2AB8B891-94E0-798E-43C6-0220A1243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0CA83686-06DD-2933-DD4B-6D26217D7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1E3132A9-A937-8C5C-4246-7A9B28D7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CBDC6B1B-427E-103C-12AC-96A823606DB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C09E9861-FEB0-B0AA-9A84-052FE29CD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B1633208-E05E-16A2-BAAE-C3D69BFA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A9648CB8-F7FB-BC91-BCC0-EC9FA3763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568156D9-24B5-63EE-E6E9-934225A20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42AB11B4-1E9E-2C59-6165-C4D94CD0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131D129A-248A-38EC-945B-A1D899579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D3332EB8-1DA0-9F84-DC6F-EB4B9397F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E1A91FD4-C458-BE89-D98E-BBAE57AC3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E5B96760-A1E0-E47F-8992-32CF92ECC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F430BE5E-83FD-60CE-EA7A-3CC80786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B7AD227C-1A3B-DF8A-ECAF-7393A89C0C7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03BC2586-65EE-1889-4C8B-A36DD7E43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1E9C06F8-45E1-20F7-F2CE-7106FD604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070F2BC8-5F8B-33A1-1290-1041082E5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5BC696EA-437F-ABFE-93DA-FF640B2AE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9720E87A-4854-896C-6F43-DED11DBB8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8744C7A0-742E-096C-8635-99FEA419B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65154C3B-ECA3-F708-3E76-43062E355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54F14C20-E15F-9B72-BF79-9D2B2AFF0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D1B0586E-AF41-EE75-D431-7F78356BA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B0A8FAEC-FD1A-24DD-CFE9-C1614635A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A30E4772-1CD4-C45F-4678-294DA766BF8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806AD304-21DD-D60C-5FB6-2488A57A2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BAC35231-CFAB-DD5D-702C-00C25554F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64304E8C-2AB7-4A2B-3438-F1EC425DC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E8BB9E97-2914-AC80-592D-CD2DA7B4F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9956E8F2-BD8C-F0AA-2354-E9B7BCA6B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491B35B9-EE78-BB2A-B435-B0624687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4CE8DCA7-94AC-1495-0718-2AEB04671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FE2FB0B0-62BD-9AC5-D99A-BA9CFA0EC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CE315F5F-2294-AAEE-1ECD-AFDC735C7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73010591-E42F-A645-41C8-A0D12D5AE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63321FE9-460B-0248-1516-EAF5D6BB5CFB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D3BFA7A8-8BD8-5258-FE1E-9194A0448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2D53897E-1420-244E-68C4-3DA8F881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13E8BE30-FF42-97AC-E58D-62C66B83F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439B382C-F3EA-146B-741B-B43F28B2D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7B1AA6E8-253B-575D-D264-D33A693FC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9EFE5FFE-5D7B-CC47-A807-00A0E8BFB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CE788406-C306-8BF5-FBD8-C264E5856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BA534995-A74B-FC86-1FE4-2FCB736C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C7C0F3F2-013B-CB99-9CD6-FDE31D88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AB8000C9-8912-FF66-CCBD-DD87E7212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18B77B-55E2-42C2-E70E-422AC0D4AED9}"/>
              </a:ext>
            </a:extLst>
          </p:cNvPr>
          <p:cNvSpPr txBox="1"/>
          <p:nvPr/>
        </p:nvSpPr>
        <p:spPr>
          <a:xfrm>
            <a:off x="859389" y="1806796"/>
            <a:ext cx="476025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28      28      5       22      9        5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5         9        9      5        5        9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9       22       22       9        22    22</a:t>
            </a:r>
          </a:p>
          <a:p>
            <a:r>
              <a:rPr lang="en-US" dirty="0">
                <a:latin typeface="Arial"/>
                <a:cs typeface="Arial"/>
              </a:rPr>
              <a:t>22       5       28       28      28     28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48       48      48   48       48      48</a:t>
            </a:r>
            <a:endParaRPr lang="en-US" dirty="0"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54      54     54         54   54      54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63      63     63       63     63     63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76      76        76   76      76     76</a:t>
            </a:r>
          </a:p>
          <a:p>
            <a:r>
              <a:rPr lang="en-US" dirty="0">
                <a:latin typeface="Arial"/>
                <a:cs typeface="Arial"/>
              </a:rPr>
              <a:t>81     81        81    81      81    81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92      92       92      92    92       92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324</Words>
  <Application>Microsoft Office PowerPoint</Application>
  <PresentationFormat>On-screen Show (4:3)</PresentationFormat>
  <Paragraphs>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 Alexander</cp:lastModifiedBy>
  <cp:revision>132</cp:revision>
  <dcterms:created xsi:type="dcterms:W3CDTF">2006-03-17T02:26:05Z</dcterms:created>
  <dcterms:modified xsi:type="dcterms:W3CDTF">2022-04-08T02:57:51Z</dcterms:modified>
</cp:coreProperties>
</file>