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Alexander Johnson"/>
  <p:cmAuthor clrIdx="1" id="1" initials="" lastIdx="1" name="Jonathan Mikalo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04T20:40:21.889">
    <p:pos x="199" y="796"/>
    <p:text>Feedback: include response parameters. How quickly should it respond? 2 seconds, 3 seconds, etc.?</p:text>
  </p:cm>
  <p:cm authorId="0" idx="2" dt="2022-10-04T20:37:53.380">
    <p:pos x="6000" y="0"/>
    <p:text>Feedback: what is meant by virtual 3D space? Have a visualization/picture for that</p:text>
  </p:cm>
  <p:cm authorId="1" idx="1" dt="2022-10-04T20:37:53.380">
    <p:pos x="6000" y="0"/>
    <p:text>Perhaps we should discuss what programming language (Python, C++) going forward. Probably could be done with a simple GUI or Flash library.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e6761dd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e6761dd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d22ba19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d22ba19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d22ba19f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d22ba19f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d22ba19f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d22ba19f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d22ba19f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d22ba19f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d22ba19f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d22ba19f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5950" y="1263750"/>
            <a:ext cx="8517600" cy="350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Non-invasive EEG </a:t>
            </a:r>
            <a:r>
              <a:rPr lang="en" sz="2400"/>
              <a:t>device</a:t>
            </a:r>
            <a:r>
              <a:rPr lang="en" sz="2400"/>
              <a:t> for controlling an object in a virtual 3D environment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Team 4: Alex, Brendan, Dayanna, Jonathan, Mitchell</a:t>
            </a:r>
            <a:endParaRPr sz="1600"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25" y="127125"/>
            <a:ext cx="8906946" cy="8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313200" y="1112100"/>
            <a:ext cx="8760600" cy="376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Statement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How can we predict physical movement based on neural activity?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Invasive (implanted) EEGs are becoming more popularized</a:t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Risk of infections and severe brain damage</a:t>
            </a:r>
            <a:endParaRPr sz="2400"/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More accurate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25" y="127125"/>
            <a:ext cx="8906946" cy="8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5950" y="1263750"/>
            <a:ext cx="8517600" cy="350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Visualization</a:t>
            </a:r>
            <a:endParaRPr sz="1800"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25" y="127125"/>
            <a:ext cx="8906946" cy="8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17804" l="0" r="0" t="14981"/>
          <a:stretch/>
        </p:blipFill>
        <p:spPr>
          <a:xfrm>
            <a:off x="1221075" y="1602675"/>
            <a:ext cx="6869551" cy="34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5950" y="1263750"/>
            <a:ext cx="8517600" cy="350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Deliverables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 headset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Contains electrodes for specific parts of the brain to read signal activity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Signal</a:t>
            </a:r>
            <a:r>
              <a:rPr lang="en" sz="1800"/>
              <a:t> processing unit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Machine learning algorithm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Variation of Long Short-Term Memory (LSTM) algorithm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Virtual 3D space: used to visualize predicted output from ML algorithm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25" y="127125"/>
            <a:ext cx="8906946" cy="8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3200" y="1251125"/>
            <a:ext cx="8517600" cy="350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Requirements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Lightweight, c</a:t>
            </a:r>
            <a:r>
              <a:rPr lang="en" sz="2400"/>
              <a:t>omfortable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Compact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Low latency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Affordable, cost-effective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25" y="127125"/>
            <a:ext cx="8906946" cy="8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3200" y="1287400"/>
            <a:ext cx="8517600" cy="350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Competing Technologies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Neuralink (2016)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Kernel (2016)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TD-Functional near-</a:t>
            </a:r>
            <a:r>
              <a:rPr lang="en"/>
              <a:t>infrared</a:t>
            </a:r>
            <a:r>
              <a:rPr lang="en"/>
              <a:t> </a:t>
            </a:r>
            <a:r>
              <a:rPr lang="en"/>
              <a:t>spectroscopy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EMOTIV (2011)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Patent US 10108264 B2 -  Method for content personalization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Patent US 10028703 B2 - Wearable system for measuring biosignals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U.S. Government </a:t>
            </a:r>
            <a:r>
              <a:rPr lang="en" sz="1800"/>
              <a:t>patent</a:t>
            </a:r>
            <a:r>
              <a:rPr lang="en" sz="1800"/>
              <a:t> 9050200 - BCI Neuroprosthetic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University of </a:t>
            </a:r>
            <a:r>
              <a:rPr lang="en" sz="1800"/>
              <a:t>Minnesota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25" y="127125"/>
            <a:ext cx="8906946" cy="8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