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regular.fntdata"/><Relationship Id="rId14" Type="http://schemas.openxmlformats.org/officeDocument/2006/relationships/slide" Target="slides/slide9.xml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b66ca2f05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b66ca2f0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6faa87af7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6faa87af7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6faa87af7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6faa87af7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b66ca2f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b66ca2f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Viable Product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faa87af7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6faa87af7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66ca2f0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b66ca2f0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6faa87af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6faa87af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7610767d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7610767d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 Force</a:t>
            </a:r>
            <a:endParaRPr baseline="30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Where thoughts become motion.</a:t>
            </a:r>
            <a:endParaRPr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Our project, Brain Force, is an EEG-based brain computer interface that will be capable of recognizing an act based on thoughts of movements. To display its </a:t>
            </a:r>
            <a:r>
              <a:rPr lang="en"/>
              <a:t>functionality, a u</a:t>
            </a:r>
            <a:r>
              <a:rPr lang="en"/>
              <a:t>ser is presented with challenges in a virtual 3D environment that they must complete using their thoughts.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Proposition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lphaUcParenR"/>
            </a:pPr>
            <a:r>
              <a:rPr lang="en"/>
              <a:t>Many disabled individuals can not afford invasive brain-computer interface equipment.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"/>
              <a:t>Invasive technologies come with a wide array of risks and include frequent medical testing.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"/>
              <a:t>Disabled users may have difficulty operating a computer physically.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Brain Force will help a wide variety of disabled individuals navigate computer tasks, some of which are not supported by invasive technologies.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BCI </a:t>
            </a:r>
            <a:r>
              <a:rPr lang="en"/>
              <a:t>Illustration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651" y="610625"/>
            <a:ext cx="3836351" cy="45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547" y="1406237"/>
            <a:ext cx="4064951" cy="290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MVP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Algorithm: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Detects signals and classifies 4 commands (up, down, left, right) with 60%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 cursor with those commands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Headset: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Adjustable and easily placed/removed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Non-intrusive/comfortable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3775" y="2466400"/>
            <a:ext cx="4932651" cy="25249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Overview Visualization:</a:t>
            </a:r>
            <a:endParaRPr/>
          </a:p>
        </p:txBody>
      </p:sp>
      <p:pic>
        <p:nvPicPr>
          <p:cNvPr descr="Text&#10;&#10;Description automatically generated"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125" y="1120900"/>
            <a:ext cx="8129750" cy="12420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>
            <a:off x="3403775" y="2891050"/>
            <a:ext cx="1786200" cy="168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642829"/>
            <a:ext cx="4485885" cy="2172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Overview: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Wet or semi-dry EEG Sensors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Chip capable of sampling, filtering, and </a:t>
            </a:r>
            <a:r>
              <a:rPr lang="en"/>
              <a:t>amplification. 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Major signal </a:t>
            </a:r>
            <a:r>
              <a:rPr lang="en"/>
              <a:t>processing</a:t>
            </a:r>
            <a:r>
              <a:rPr lang="en"/>
              <a:t> will be </a:t>
            </a:r>
            <a:r>
              <a:rPr lang="en"/>
              <a:t>computed on the computer’s GPU.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BCI2000 software suite for analyzing data in real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machine learning algorithm will utilize Python and accompanying libraries: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PYEEG - Feature extraction library for EEG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PyTorch - Deep learning library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3D environment modeling using Panda 3D (Python library)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952050" y="1083450"/>
            <a:ext cx="7239900" cy="29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ctr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paralyzed individual can use “Brain Force”  technology to operate a computer cursor and perform operations</a:t>
            </a:r>
            <a:br>
              <a:rPr lang="en"/>
            </a:b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 </a:t>
            </a:r>
            <a:r>
              <a:rPr lang="en"/>
              <a:t>immunocompromised</a:t>
            </a:r>
            <a:r>
              <a:rPr lang="en"/>
              <a:t> individual who can not use invasive technologies can use this </a:t>
            </a:r>
            <a:r>
              <a:rPr lang="en"/>
              <a:t>technology</a:t>
            </a:r>
            <a:r>
              <a:rPr lang="en"/>
              <a:t> as a safer alternative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