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cf252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cf252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“Tweetable” summary of your project - 30 seconds or less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f0962b3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f0962b3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35bedc6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35bedc6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someone use your project?  This is a non-technical, and functional overview of usability.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cefd6ce2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cefd6ce2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f0962b3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4f0962b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“Tweetable” summary of your project - 30 seconds or less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4f0962b3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4f0962b3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4f0962b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4f0962b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35bedc61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35bedc61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733000"/>
            <a:ext cx="34707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12"/>
              <a:t>By Alexander Johnson, Brendan Shortall, Dayanna De La Torres, Jonathan Mikalov, Mitchell Gilmore</a:t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12"/>
              <a:t>Client: Alan Pisano</a:t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112"/>
              <a:t>Team 04</a:t>
            </a:r>
            <a:endParaRPr b="1" sz="1112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Force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 </a:t>
            </a:r>
            <a:r>
              <a:rPr lang="en" sz="1700"/>
              <a:t>EEG-Based Brain-Computer Interface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5750" y="2069700"/>
            <a:ext cx="87660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use a brain computer interface to aid disabled individuals in using a computer by reading neural activity related to thoughts of motion and translating these thoughts into distinct commands.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&amp; Components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1125198" y="4001125"/>
            <a:ext cx="7106673" cy="938094"/>
            <a:chOff x="1593000" y="2322568"/>
            <a:chExt cx="5957975" cy="643500"/>
          </a:xfrm>
        </p:grpSpPr>
        <p:sp>
          <p:nvSpPr>
            <p:cNvPr id="148" name="Google Shape;148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Virtual 3D Environment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Translate ML output into distinct actions.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Small tasks for users to complete.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Make a scoreboard for ECE day competition.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1125198" y="3046469"/>
            <a:ext cx="7106673" cy="938094"/>
            <a:chOff x="1593000" y="2322568"/>
            <a:chExt cx="5957975" cy="643500"/>
          </a:xfrm>
        </p:grpSpPr>
        <p:sp>
          <p:nvSpPr>
            <p:cNvPr id="156" name="Google Shape;15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Machine Learning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LSTM Neural Network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4+ classifiable states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60+% accuracy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1125198" y="2091774"/>
            <a:ext cx="7106673" cy="938094"/>
            <a:chOff x="1593000" y="2322568"/>
            <a:chExt cx="5957975" cy="643500"/>
          </a:xfrm>
        </p:grpSpPr>
        <p:sp>
          <p:nvSpPr>
            <p:cNvPr id="164" name="Google Shape;164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EEG Sampling Board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Biosampling, Filters.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12+ Channels 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USB Connectivity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1125198" y="1137130"/>
            <a:ext cx="7106673" cy="938094"/>
            <a:chOff x="1593000" y="2322568"/>
            <a:chExt cx="5957975" cy="643500"/>
          </a:xfrm>
        </p:grpSpPr>
        <p:sp>
          <p:nvSpPr>
            <p:cNvPr id="172" name="Google Shape;17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3D Printed Headset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Comfortable, easily removable, dry EEG sensors.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Lightweight, feasible to wear for long periods of time.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Structural integrity will hold over multiple uses.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795325" y="1532550"/>
            <a:ext cx="3736200" cy="3032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Product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25" y="1593150"/>
            <a:ext cx="2481808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11930" r="11493" t="1497"/>
          <a:stretch/>
        </p:blipFill>
        <p:spPr>
          <a:xfrm>
            <a:off x="4893925" y="1555650"/>
            <a:ext cx="3739896" cy="30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5" y="1806625"/>
            <a:ext cx="3919125" cy="31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350" y="1395663"/>
            <a:ext cx="4728351" cy="35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1297500" y="393750"/>
            <a:ext cx="7038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 Test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072825" y="1307850"/>
            <a:ext cx="4854600" cy="324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75" y="1815004"/>
            <a:ext cx="3546800" cy="2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00" y="467600"/>
            <a:ext cx="4102800" cy="435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43" y="797225"/>
            <a:ext cx="3747533" cy="36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246" y="797225"/>
            <a:ext cx="4124675" cy="36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Stage/ Working Product	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1297500" y="2191200"/>
            <a:ext cx="703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Fully integrate the headset, neural </a:t>
            </a:r>
            <a:r>
              <a:rPr lang="en" sz="1800"/>
              <a:t>network</a:t>
            </a:r>
            <a:r>
              <a:rPr lang="en" sz="1800"/>
              <a:t>, and virtual environment to function seamlessly in real time.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