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7"/>
  </p:notesMasterIdLst>
  <p:sldIdLst>
    <p:sldId id="257" r:id="rId2"/>
    <p:sldId id="263" r:id="rId3"/>
    <p:sldId id="274" r:id="rId4"/>
    <p:sldId id="265" r:id="rId5"/>
    <p:sldId id="267" r:id="rId6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5013"/>
  </p:normalViewPr>
  <p:slideViewPr>
    <p:cSldViewPr>
      <p:cViewPr varScale="1">
        <p:scale>
          <a:sx n="144" d="100"/>
          <a:sy n="144" d="100"/>
        </p:scale>
        <p:origin x="720" y="120"/>
      </p:cViewPr>
      <p:guideLst>
        <p:guide orient="horz" pos="1618"/>
        <p:guide orient="horz" pos="34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2025-01-26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hf.go.kr/ko/index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Jeong</a:t>
            </a:r>
            <a:r>
              <a:rPr lang="en-US" altLang="ko-KR" sz="5400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HyeonMin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화면구현 </a:t>
            </a:r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26725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제출일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2025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/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01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/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26</a:t>
            </a:r>
            <a:endParaRPr lang="en-US" altLang="ko-KR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화면구현</a:t>
            </a:r>
            <a:r>
              <a:rPr lang="ko-KR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한국주택금융공사 홈페이지 화면 구현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한국주택금융공사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(URL: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  <a:hlinkClick r:id="rId4"/>
              </a:rPr>
              <a:t>https://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  <a:hlinkClick r:id="rId4"/>
              </a:rPr>
              <a:t>www.hf.go.kr/ko/index.do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의 메인 페이지 구현 프로젝트입니다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캐러셀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애니메이션 및 로그인 등 기타 기능을 모두 포함시켰습니다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116-07E8-4288-904C-4C2833A24C94}"/>
              </a:ext>
            </a:extLst>
          </p:cNvPr>
          <p:cNvSpPr txBox="1"/>
          <p:nvPr/>
        </p:nvSpPr>
        <p:spPr>
          <a:xfrm>
            <a:off x="6138206" y="803451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 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적용 능력 향상을 위한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개인 </a:t>
            </a:r>
            <a:r>
              <a:rPr lang="ko-KR" altLang="en-US" sz="800" dirty="0" err="1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화면구현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프로젝트</a:t>
            </a:r>
            <a:endParaRPr lang="en-US" altLang="ko-KR" sz="800" dirty="0" smtClean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477945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2025.1.20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~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2025.1.26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1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185831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JavaScript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48972-6D0B-4F45-8815-52CCAC2FCF35}"/>
              </a:ext>
            </a:extLst>
          </p:cNvPr>
          <p:cNvSpPr txBox="1"/>
          <p:nvPr/>
        </p:nvSpPr>
        <p:spPr>
          <a:xfrm>
            <a:off x="6138206" y="285978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3D66D-8045-4230-A6FF-04625284E508}"/>
              </a:ext>
            </a:extLst>
          </p:cNvPr>
          <p:cNvSpPr txBox="1"/>
          <p:nvPr/>
        </p:nvSpPr>
        <p:spPr>
          <a:xfrm>
            <a:off x="6138206" y="3107707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CSS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JavaScript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이미지</a:t>
            </a:r>
          </a:p>
        </p:txBody>
      </p:sp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무슨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어떤 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커뮤니티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어쩌고 저쩌고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750800" cy="22842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프로젝트의 핵심 기능을 구현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하는 데에 어떠한 역할을 했는지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폰트는 </a:t>
            </a: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미디움입니다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 기능에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설명해도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가지에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보이는 유소년에게서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봄바람을 이상은 풍부하게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커다란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동력은 얼마나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얼마나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우리의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우리 청춘에서만 싸인 피어나기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8997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페이지에 이미지 전처리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743820" cy="1144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지마켓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35951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주요 서비스의 그러한 추천 시스템 구현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2743820" cy="11428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295</Words>
  <Application>Microsoft Office PowerPoint</Application>
  <PresentationFormat>화면 슬라이드 쇼(16:9)</PresentationFormat>
  <Paragraphs>71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64</cp:revision>
  <dcterms:created xsi:type="dcterms:W3CDTF">2020-12-15T02:11:01Z</dcterms:created>
  <dcterms:modified xsi:type="dcterms:W3CDTF">2025-01-26T14:24:23Z</dcterms:modified>
  <cp:version>0906.0100.01</cp:version>
</cp:coreProperties>
</file>