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6"/>
  </p:notesMasterIdLst>
  <p:sldIdLst>
    <p:sldId id="257" r:id="rId2"/>
    <p:sldId id="263" r:id="rId3"/>
    <p:sldId id="265" r:id="rId4"/>
    <p:sldId id="267" r:id="rId5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orient="horz" pos="3454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95013"/>
  </p:normalViewPr>
  <p:slideViewPr>
    <p:cSldViewPr>
      <p:cViewPr varScale="1">
        <p:scale>
          <a:sx n="144" d="100"/>
          <a:sy n="144" d="100"/>
        </p:scale>
        <p:origin x="720" y="120"/>
      </p:cViewPr>
      <p:guideLst>
        <p:guide orient="horz" pos="1618"/>
        <p:guide orient="horz" pos="34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2025-01-26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pPr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hf.go.kr/ko/index.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559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Jeong</a:t>
            </a:r>
            <a:r>
              <a:rPr lang="en-US" altLang="ko-KR" sz="5400" dirty="0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5400" dirty="0" err="1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HyeonMin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화면 구현 </a:t>
            </a:r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PORTFOLIO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0650"/>
            <a:ext cx="26725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제출일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2025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/ </a:t>
            </a:r>
            <a:r>
              <a:rPr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01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/ </a:t>
            </a:r>
            <a:r>
              <a:rPr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/>
                <a:ea typeface="G마켓 산스 Medium"/>
              </a:rPr>
              <a:t>26</a:t>
            </a:r>
            <a:endParaRPr lang="en-US" altLang="ko-KR" dirty="0">
              <a:solidFill>
                <a:schemeClr val="accent6">
                  <a:lumMod val="40000"/>
                  <a:lumOff val="60000"/>
                </a:schemeClr>
              </a:solidFill>
              <a:latin typeface="G마켓 산스 Medium"/>
              <a:ea typeface="G마켓 산스 Medium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1919422"/>
            <a:ext cx="4968552" cy="230851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화면 구현 </a:t>
            </a:r>
            <a:r>
              <a:rPr lang="ko-KR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한국주택금융공사 홈페이지 화면 구현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한국주택금융공사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(URL: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  <a:hlinkClick r:id="rId4"/>
              </a:rPr>
              <a:t>https://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  <a:hlinkClick r:id="rId4"/>
              </a:rPr>
              <a:t>www.hf.go.kr/ko/index.do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)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의 메인 페이지 구현 프로젝트입니다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캐러셀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애니메이션 및 로그인 등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실제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웹페이지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기능을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다수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포함시켰습니다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371950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3" y="4351895"/>
            <a:ext cx="4929364" cy="26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https://github.com/BosuMamemon/Screen_Implementation_Portfolio.git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4D8D0-C059-47AE-8D13-244B1AA649FD}"/>
              </a:ext>
            </a:extLst>
          </p:cNvPr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7A116-07E8-4288-904C-4C2833A24C94}"/>
              </a:ext>
            </a:extLst>
          </p:cNvPr>
          <p:cNvSpPr txBox="1"/>
          <p:nvPr/>
        </p:nvSpPr>
        <p:spPr>
          <a:xfrm>
            <a:off x="6138206" y="803451"/>
            <a:ext cx="2850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HTML 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적용 능력 향상을 위한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개인 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화면 구현 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</a:t>
            </a:r>
            <a:endParaRPr lang="en-US" altLang="ko-KR" sz="800" dirty="0" smtClean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EF192-3726-4F76-8C00-A7D33BACFD8C}"/>
              </a:ext>
            </a:extLst>
          </p:cNvPr>
          <p:cNvSpPr txBox="1"/>
          <p:nvPr/>
        </p:nvSpPr>
        <p:spPr>
          <a:xfrm>
            <a:off x="6138205" y="126341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62624-1E75-45D6-926B-BBABB7A60895}"/>
              </a:ext>
            </a:extLst>
          </p:cNvPr>
          <p:cNvSpPr txBox="1"/>
          <p:nvPr/>
        </p:nvSpPr>
        <p:spPr>
          <a:xfrm>
            <a:off x="6138205" y="1477945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2025.1.20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~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2025.1.26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Front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1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5458F-FA4B-487C-B620-6F702854A203}"/>
              </a:ext>
            </a:extLst>
          </p:cNvPr>
          <p:cNvSpPr txBox="1"/>
          <p:nvPr/>
        </p:nvSpPr>
        <p:spPr>
          <a:xfrm>
            <a:off x="6138206" y="193790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911069-2218-47DB-98B9-485A1990649E}"/>
              </a:ext>
            </a:extLst>
          </p:cNvPr>
          <p:cNvSpPr txBox="1"/>
          <p:nvPr/>
        </p:nvSpPr>
        <p:spPr>
          <a:xfrm>
            <a:off x="6138206" y="2185831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HTML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CSS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JavaScript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548972-6D0B-4F45-8815-52CCAC2FCF35}"/>
              </a:ext>
            </a:extLst>
          </p:cNvPr>
          <p:cNvSpPr txBox="1"/>
          <p:nvPr/>
        </p:nvSpPr>
        <p:spPr>
          <a:xfrm>
            <a:off x="6138206" y="285978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F3D66D-8045-4230-A6FF-04625284E508}"/>
              </a:ext>
            </a:extLst>
          </p:cNvPr>
          <p:cNvSpPr txBox="1"/>
          <p:nvPr/>
        </p:nvSpPr>
        <p:spPr>
          <a:xfrm>
            <a:off x="6138206" y="3107707"/>
            <a:ext cx="85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HTML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CSS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JavaScript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75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9100" y="2326071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 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1171" y="2335981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 </a:t>
            </a:r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캐러셀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84974" y="2335981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헤더 메뉴 </a:t>
            </a:r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호버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및 링크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760" y="4558319"/>
            <a:ext cx="2396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검색 바 및 메뉴 애니메이션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1404" y="4568229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 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53478" y="4568229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회원가입 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6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2955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핵심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기능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1838965" cy="18928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lvl="0" indent="-228600">
              <a:buAutoNum type="arabicPeriod"/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헤더 내비게이션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호버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시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     애니메이션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구현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lvl="0" indent="-228600">
              <a:buAutoNum type="arabicPeriod" startAt="2"/>
              <a:defRPr lang="ko-KR" altLang="en-US"/>
            </a:pP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캐러셀을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통한 시각적 효과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   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자바스크립트 활용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lvl="0" indent="-228600">
              <a:buAutoNum type="arabicPeriod" startAt="3"/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상단 검색 창 구현 및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   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클릭 시 애니메이션 구현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4.  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하단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퀵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탑 버튼 구현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4.  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메인 컨텐츠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호버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시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   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애니메이션 구현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26484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메인 페이지 이미지 전처리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3690434" cy="1361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Z-index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</a:t>
            </a:r>
            <a:r>
              <a:rPr lang="ko-KR" altLang="en-US" sz="1000" dirty="0" err="1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캐러셀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구현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Javascript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활용하여 간단한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캐러셀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2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종 구현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캐러셀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내부 이동 버튼 애니메이션 구현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A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태그를 활용한 주요 링크 구현</a:t>
            </a:r>
          </a:p>
          <a:p>
            <a:pPr lvl="1">
              <a:lnSpc>
                <a:spcPct val="150000"/>
              </a:lnSpc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실제 한국주택금융공사 메인 페이지의 기능과 유사하도록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</a:p>
          <a:p>
            <a:pPr lvl="1">
              <a:lnSpc>
                <a:spcPct val="150000"/>
              </a:lnSpc>
              <a:defRPr lang="ko-KR" altLang="en-US"/>
            </a:pP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A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태그를 통해 실제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HTTPS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와 연결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824645"/>
            <a:ext cx="31277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로그인 및 회원가입 페이지 구현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217742"/>
            <a:ext cx="3619902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    실제 레이아웃과 거의 유사하도록 구현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  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훈련 목적을 위해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회원가입 버튼 클릭 시 가입 불가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Alert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삽입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7418" y="195486"/>
            <a:ext cx="95891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화면 구현 </a:t>
            </a:r>
            <a:r>
              <a:rPr lang="en-US" altLang="ko-KR" sz="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Portfolio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33055" y="3785808"/>
            <a:ext cx="1790925" cy="95615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2507" y="4712245"/>
            <a:ext cx="131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 화면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77324" y="3785808"/>
            <a:ext cx="1790925" cy="956153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6776" y="4712245"/>
            <a:ext cx="131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회원가입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Alert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275</Words>
  <Application>Microsoft Office PowerPoint</Application>
  <PresentationFormat>화면 슬라이드 쇼(16:9)</PresentationFormat>
  <Paragraphs>63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87</cp:revision>
  <dcterms:created xsi:type="dcterms:W3CDTF">2020-12-15T02:11:01Z</dcterms:created>
  <dcterms:modified xsi:type="dcterms:W3CDTF">2025-01-26T14:52:32Z</dcterms:modified>
  <cp:version>0906.0100.01</cp:version>
</cp:coreProperties>
</file>