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596402841.jpe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7361008467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/AppData/Roaming/PolarisOffice/ETemp/10036_18810328/fImage159640284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65" y="0"/>
            <a:ext cx="12142470" cy="685863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9432290" y="4479925"/>
            <a:ext cx="2407285" cy="370205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5"/>
          <p:cNvSpPr txBox="1">
            <a:spLocks/>
          </p:cNvSpPr>
          <p:nvPr/>
        </p:nvSpPr>
        <p:spPr>
          <a:xfrm rot="0">
            <a:off x="9431020" y="5177155"/>
            <a:ext cx="2407285" cy="370205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PW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9"/>
          <p:cNvSpPr txBox="1">
            <a:spLocks/>
          </p:cNvSpPr>
          <p:nvPr/>
        </p:nvSpPr>
        <p:spPr>
          <a:xfrm rot="0">
            <a:off x="9470390" y="5923915"/>
            <a:ext cx="1116965" cy="370205"/>
          </a:xfrm>
          <a:prstGeom prst="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LOGIN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2"/>
          <p:cNvSpPr txBox="1">
            <a:spLocks/>
          </p:cNvSpPr>
          <p:nvPr/>
        </p:nvSpPr>
        <p:spPr>
          <a:xfrm rot="0">
            <a:off x="11869420" y="52070"/>
            <a:ext cx="3028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3"/>
          <p:cNvSpPr txBox="1">
            <a:spLocks/>
          </p:cNvSpPr>
          <p:nvPr/>
        </p:nvSpPr>
        <p:spPr>
          <a:xfrm rot="0">
            <a:off x="10720705" y="5922645"/>
            <a:ext cx="1116965" cy="370205"/>
          </a:xfrm>
          <a:prstGeom prst="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EXIT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2"/>
          <p:cNvSpPr txBox="1">
            <a:spLocks/>
          </p:cNvSpPr>
          <p:nvPr/>
        </p:nvSpPr>
        <p:spPr>
          <a:xfrm rot="0">
            <a:off x="354330" y="323215"/>
            <a:ext cx="30149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Login #2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13" descr="C:/Users/admin/AppData/Roaming/PolarisOffice/ETemp/10036_18810328/fImage25736100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1500" y="661670"/>
            <a:ext cx="3429635" cy="5534660"/>
          </a:xfrm>
          <a:prstGeom prst="rect"/>
          <a:noFill/>
        </p:spPr>
      </p:pic>
      <p:sp>
        <p:nvSpPr>
          <p:cNvPr id="4" name="텍스트 상자 14"/>
          <p:cNvSpPr txBox="1">
            <a:spLocks/>
          </p:cNvSpPr>
          <p:nvPr/>
        </p:nvSpPr>
        <p:spPr>
          <a:xfrm rot="0">
            <a:off x="5194300" y="4370070"/>
            <a:ext cx="1794510" cy="370205"/>
          </a:xfrm>
          <a:prstGeom prst="rect"/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7"/>
          <p:cNvSpPr txBox="1">
            <a:spLocks/>
          </p:cNvSpPr>
          <p:nvPr/>
        </p:nvSpPr>
        <p:spPr>
          <a:xfrm rot="0">
            <a:off x="5193030" y="4900930"/>
            <a:ext cx="1794510" cy="370205"/>
          </a:xfrm>
          <a:prstGeom prst="rect"/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PW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8"/>
          <p:cNvSpPr txBox="1">
            <a:spLocks/>
          </p:cNvSpPr>
          <p:nvPr/>
        </p:nvSpPr>
        <p:spPr>
          <a:xfrm rot="0">
            <a:off x="5204460" y="5444490"/>
            <a:ext cx="1773555" cy="370205"/>
          </a:xfrm>
          <a:prstGeom prst="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LOGIN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1"/>
          <p:cNvSpPr txBox="1">
            <a:spLocks/>
          </p:cNvSpPr>
          <p:nvPr/>
        </p:nvSpPr>
        <p:spPr>
          <a:xfrm rot="0">
            <a:off x="7280275" y="834390"/>
            <a:ext cx="3028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4"/>
          <p:cNvSpPr>
            <a:spLocks/>
          </p:cNvSpPr>
          <p:nvPr/>
        </p:nvSpPr>
        <p:spPr>
          <a:xfrm rot="0">
            <a:off x="834390" y="688340"/>
            <a:ext cx="10941685" cy="5924550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noFill/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5"/>
          <p:cNvSpPr txBox="1">
            <a:spLocks/>
          </p:cNvSpPr>
          <p:nvPr/>
        </p:nvSpPr>
        <p:spPr>
          <a:xfrm rot="0">
            <a:off x="167005" y="271145"/>
            <a:ext cx="1950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성적관리(학생)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27"/>
          <p:cNvSpPr>
            <a:spLocks/>
          </p:cNvSpPr>
          <p:nvPr/>
        </p:nvSpPr>
        <p:spPr>
          <a:xfrm rot="0">
            <a:off x="1272540" y="1053465"/>
            <a:ext cx="7447280" cy="4089400"/>
          </a:xfrm>
          <a:prstGeom prst="rect"/>
          <a:solidFill>
            <a:schemeClr val="bg2">
              <a:lumMod val="5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0"/>
          <p:cNvSpPr txBox="1">
            <a:spLocks/>
          </p:cNvSpPr>
          <p:nvPr/>
        </p:nvSpPr>
        <p:spPr>
          <a:xfrm rot="0">
            <a:off x="6946265" y="5319395"/>
            <a:ext cx="1773555" cy="370205"/>
          </a:xfrm>
          <a:prstGeom prst="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조회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1"/>
          <p:cNvSpPr txBox="1">
            <a:spLocks/>
          </p:cNvSpPr>
          <p:nvPr/>
        </p:nvSpPr>
        <p:spPr>
          <a:xfrm rot="0">
            <a:off x="8844280" y="2733040"/>
            <a:ext cx="1336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[</a:t>
            </a:r>
            <a:r>
              <a:rPr lang="ko-KR" sz="1800">
                <a:latin typeface="맑은 고딕" charset="0"/>
                <a:ea typeface="맑은 고딕" charset="0"/>
              </a:rPr>
              <a:t>이름]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32"/>
          <p:cNvSpPr txBox="1">
            <a:spLocks/>
          </p:cNvSpPr>
          <p:nvPr/>
        </p:nvSpPr>
        <p:spPr>
          <a:xfrm rot="0">
            <a:off x="8853805" y="4076700"/>
            <a:ext cx="14103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[</a:t>
            </a:r>
            <a:r>
              <a:rPr lang="ko-KR" sz="1800">
                <a:latin typeface="맑은 고딕" charset="0"/>
                <a:ea typeface="맑은 고딕" charset="0"/>
              </a:rPr>
              <a:t>전화번호]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3"/>
          <p:cNvSpPr txBox="1">
            <a:spLocks/>
          </p:cNvSpPr>
          <p:nvPr/>
        </p:nvSpPr>
        <p:spPr>
          <a:xfrm rot="0">
            <a:off x="8872855" y="3648075"/>
            <a:ext cx="1336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[</a:t>
            </a:r>
            <a:r>
              <a:rPr lang="ko-KR" sz="1800">
                <a:latin typeface="맑은 고딕" charset="0"/>
                <a:ea typeface="맑은 고딕" charset="0"/>
              </a:rPr>
              <a:t>주소]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4"/>
          <p:cNvSpPr txBox="1">
            <a:spLocks/>
          </p:cNvSpPr>
          <p:nvPr/>
        </p:nvSpPr>
        <p:spPr>
          <a:xfrm rot="0">
            <a:off x="8851265" y="3188335"/>
            <a:ext cx="1336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[</a:t>
            </a:r>
            <a:r>
              <a:rPr lang="ko-KR" sz="1800">
                <a:latin typeface="맑은 고딕" charset="0"/>
                <a:ea typeface="맑은 고딕" charset="0"/>
              </a:rPr>
              <a:t>소속 반]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35"/>
          <p:cNvSpPr txBox="1">
            <a:spLocks/>
          </p:cNvSpPr>
          <p:nvPr/>
        </p:nvSpPr>
        <p:spPr>
          <a:xfrm rot="0">
            <a:off x="10220960" y="2722245"/>
            <a:ext cx="1263015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39"/>
          <p:cNvSpPr txBox="1">
            <a:spLocks/>
          </p:cNvSpPr>
          <p:nvPr/>
        </p:nvSpPr>
        <p:spPr>
          <a:xfrm rot="0">
            <a:off x="10292715" y="3200400"/>
            <a:ext cx="1263015" cy="36576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0"/>
          <p:cNvSpPr txBox="1">
            <a:spLocks/>
          </p:cNvSpPr>
          <p:nvPr/>
        </p:nvSpPr>
        <p:spPr>
          <a:xfrm rot="0">
            <a:off x="10271760" y="3649345"/>
            <a:ext cx="1263015" cy="3257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41"/>
          <p:cNvSpPr txBox="1">
            <a:spLocks/>
          </p:cNvSpPr>
          <p:nvPr/>
        </p:nvSpPr>
        <p:spPr>
          <a:xfrm rot="0">
            <a:off x="10282555" y="3169285"/>
            <a:ext cx="1263015" cy="36576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60"/>
          <p:cNvSpPr txBox="1">
            <a:spLocks/>
          </p:cNvSpPr>
          <p:nvPr/>
        </p:nvSpPr>
        <p:spPr>
          <a:xfrm rot="0">
            <a:off x="10260965" y="4055745"/>
            <a:ext cx="1263015" cy="36576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61"/>
          <p:cNvSpPr txBox="1">
            <a:spLocks/>
          </p:cNvSpPr>
          <p:nvPr/>
        </p:nvSpPr>
        <p:spPr>
          <a:xfrm rot="0">
            <a:off x="9220200" y="1220470"/>
            <a:ext cx="16795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(학생</a:t>
            </a:r>
            <a:r>
              <a:rPr lang="ko-KR" sz="1800">
                <a:latin typeface="맑은 고딕" charset="0"/>
                <a:ea typeface="맑은 고딕" charset="0"/>
              </a:rPr>
              <a:t>에 맞는 사진)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75"/>
          <p:cNvSpPr txBox="1">
            <a:spLocks/>
          </p:cNvSpPr>
          <p:nvPr/>
        </p:nvSpPr>
        <p:spPr>
          <a:xfrm rot="0">
            <a:off x="4878705" y="5318125"/>
            <a:ext cx="1818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삭제(VISIBLE_0)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76"/>
          <p:cNvSpPr txBox="1">
            <a:spLocks/>
          </p:cNvSpPr>
          <p:nvPr/>
        </p:nvSpPr>
        <p:spPr>
          <a:xfrm rot="0">
            <a:off x="3018155" y="5316855"/>
            <a:ext cx="1818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추가(VISIBLE_0)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77"/>
          <p:cNvSpPr txBox="1">
            <a:spLocks/>
          </p:cNvSpPr>
          <p:nvPr/>
        </p:nvSpPr>
        <p:spPr>
          <a:xfrm rot="0">
            <a:off x="1273175" y="5327015"/>
            <a:ext cx="1818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수정(VISIBLE_0)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78"/>
          <p:cNvSpPr txBox="1">
            <a:spLocks/>
          </p:cNvSpPr>
          <p:nvPr/>
        </p:nvSpPr>
        <p:spPr>
          <a:xfrm rot="0">
            <a:off x="2444750" y="2821305"/>
            <a:ext cx="50984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데이</a:t>
            </a:r>
            <a:r>
              <a:rPr lang="ko-KR" sz="1800">
                <a:latin typeface="맑은 고딕" charset="0"/>
                <a:ea typeface="맑은 고딕" charset="0"/>
              </a:rPr>
              <a:t>터 그리드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79"/>
          <p:cNvSpPr txBox="1">
            <a:spLocks/>
          </p:cNvSpPr>
          <p:nvPr/>
        </p:nvSpPr>
        <p:spPr>
          <a:xfrm rot="0">
            <a:off x="9255760" y="5318125"/>
            <a:ext cx="2016760" cy="370205"/>
          </a:xfrm>
          <a:prstGeom prst="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출결관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0"/>
          <p:cNvSpPr txBox="1">
            <a:spLocks/>
          </p:cNvSpPr>
          <p:nvPr/>
        </p:nvSpPr>
        <p:spPr>
          <a:xfrm rot="0">
            <a:off x="375920" y="219710"/>
            <a:ext cx="25501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출결관</a:t>
            </a:r>
            <a:r>
              <a:rPr lang="ko-KR" sz="1800">
                <a:latin typeface="맑은 고딕" charset="0"/>
                <a:ea typeface="맑은 고딕" charset="0"/>
              </a:rPr>
              <a:t>리 팝업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101"/>
          <p:cNvSpPr>
            <a:spLocks/>
          </p:cNvSpPr>
          <p:nvPr/>
        </p:nvSpPr>
        <p:spPr>
          <a:xfrm rot="0">
            <a:off x="2925445" y="397510"/>
            <a:ext cx="6028055" cy="6017895"/>
          </a:xfrm>
          <a:prstGeom prst="rect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105"/>
          <p:cNvSpPr>
            <a:spLocks/>
          </p:cNvSpPr>
          <p:nvPr/>
        </p:nvSpPr>
        <p:spPr>
          <a:xfrm rot="0">
            <a:off x="3583305" y="689610"/>
            <a:ext cx="4701540" cy="33851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부선</dc:creator>
  <cp:lastModifiedBy>김 부선</cp:lastModifiedBy>
  <dc:title>PowerPoint 프레젠테이션</dc:title>
  <cp:version>9.103.83.44158</cp:version>
</cp:coreProperties>
</file>