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DM Sans Medium"/>
      <p:regular r:id="rId12"/>
      <p:bold r:id="rId13"/>
      <p:italic r:id="rId14"/>
      <p:boldItalic r:id="rId15"/>
    </p:embeddedFont>
    <p:embeddedFont>
      <p:font typeface="Merriweather"/>
      <p:regular r:id="rId16"/>
      <p:bold r:id="rId17"/>
      <p:italic r:id="rId18"/>
      <p:boldItalic r:id="rId19"/>
    </p:embeddedFont>
    <p:embeddedFont>
      <p:font typeface="DM Sans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DMSans-regular.fntdata"/><Relationship Id="rId22" Type="http://schemas.openxmlformats.org/officeDocument/2006/relationships/font" Target="fonts/DMSans-italic.fntdata"/><Relationship Id="rId21" Type="http://schemas.openxmlformats.org/officeDocument/2006/relationships/font" Target="fonts/DMSans-bold.fntdata"/><Relationship Id="rId23" Type="http://schemas.openxmlformats.org/officeDocument/2006/relationships/font" Target="fonts/DMSans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DMSansMedium-bold.fntdata"/><Relationship Id="rId12" Type="http://schemas.openxmlformats.org/officeDocument/2006/relationships/font" Target="fonts/DMSansMedium-regular.fntdata"/><Relationship Id="rId15" Type="http://schemas.openxmlformats.org/officeDocument/2006/relationships/font" Target="fonts/DMSansMedium-boldItalic.fntdata"/><Relationship Id="rId14" Type="http://schemas.openxmlformats.org/officeDocument/2006/relationships/font" Target="fonts/DMSansMedium-italic.fntdata"/><Relationship Id="rId17" Type="http://schemas.openxmlformats.org/officeDocument/2006/relationships/font" Target="fonts/Merriweather-bold.fntdata"/><Relationship Id="rId16" Type="http://schemas.openxmlformats.org/officeDocument/2006/relationships/font" Target="fonts/Merriweather-regular.fntdata"/><Relationship Id="rId19" Type="http://schemas.openxmlformats.org/officeDocument/2006/relationships/font" Target="fonts/Merriweather-boldItalic.fntdata"/><Relationship Id="rId18" Type="http://schemas.openxmlformats.org/officeDocument/2006/relationships/font" Target="fonts/Merriweather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1b6fe46b9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31b6fe46b9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1b6fe46b93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31b6fe46b93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1b6fe46b93_0_4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31b6fe46b93_0_4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1b6fe46b93_0_4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31b6fe46b93_0_4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218bc5595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218bc5595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3218bc5595b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3218bc5595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4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_1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 algn="ctr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 algn="ctr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7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" name="Google Shape;53;p13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4" name="Google Shape;54;p13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5" name="Google Shape;55;p13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6" name="Google Shape;56;p13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7" name="Google Shape;57;p13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8" name="Google Shape;58;p13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8_1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62" name="Google Shape;62;p14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1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15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0" name="Google Shape;70;p15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2_2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3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7" name="Google Shape;77;p16"/>
          <p:cNvSpPr txBox="1"/>
          <p:nvPr>
            <p:ph idx="4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8" name="Google Shape;78;p16"/>
          <p:cNvSpPr txBox="1"/>
          <p:nvPr>
            <p:ph idx="5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9" name="Google Shape;79;p16"/>
          <p:cNvSpPr txBox="1"/>
          <p:nvPr>
            <p:ph idx="6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CUSTOM_3_1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84" name="Google Shape;84;p17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85" name="Google Shape;85;p17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86" name="Google Shape;86;p17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7" name="Google Shape;87;p17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8" name="Google Shape;88;p17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9" name="Google Shape;89;p17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0" name="Google Shape;90;p17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_ONLY_1_1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93" name="Google Shape;9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" name="Google Shape;94;p18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4_1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7" name="Google Shape;97;p19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98" name="Google Shape;98;p19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99" name="Google Shape;99;p19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0" name="Google Shape;10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102" name="Google Shape;102;p19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3" name="Google Shape;103;p19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4_1_1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6" name="Google Shape;106;p20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07" name="Google Shape;107;p20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08" name="Google Shape;108;p20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9" name="Google Shape;109;p20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10" name="Google Shape;110;p20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1" name="Google Shape;11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113" name="Google Shape;113;p20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4" name="Google Shape;114;p20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5" name="Google Shape;115;p20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5_1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  <p:sp>
        <p:nvSpPr>
          <p:cNvPr id="118" name="Google Shape;11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6_1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1" name="Google Shape;121;p22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22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3" name="Google Shape;123;p22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4" name="Google Shape;124;p22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5" name="Google Shape;125;p22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6" name="Google Shape;126;p22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7" name="Google Shape;127;p22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128" name="Google Shape;128;p22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9" name="Google Shape;129;p22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30" name="Google Shape;130;p22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title slide" type="title">
  <p:cSld name="TITLE">
    <p:bg>
      <p:bgPr>
        <a:solidFill>
          <a:schemeClr val="dk1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idx="1" type="body"/>
          </p:nvPr>
        </p:nvSpPr>
        <p:spPr>
          <a:xfrm>
            <a:off x="196951" y="4737750"/>
            <a:ext cx="18603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3" name="Google Shape;133;p23"/>
          <p:cNvSpPr txBox="1"/>
          <p:nvPr>
            <p:ph type="ctrTitle"/>
          </p:nvPr>
        </p:nvSpPr>
        <p:spPr>
          <a:xfrm>
            <a:off x="196950" y="223825"/>
            <a:ext cx="8011800" cy="18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750"/>
              <a:buNone/>
              <a:defRPr sz="675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4" name="Google Shape;134;p23"/>
          <p:cNvSpPr txBox="1"/>
          <p:nvPr>
            <p:ph idx="2" type="subTitle"/>
          </p:nvPr>
        </p:nvSpPr>
        <p:spPr>
          <a:xfrm>
            <a:off x="196950" y="2171250"/>
            <a:ext cx="3986700" cy="5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50"/>
              <a:buFont typeface="DM Sans Medium"/>
              <a:buNone/>
              <a:defRPr sz="1850"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5" name="Google Shape;135;p23"/>
          <p:cNvSpPr/>
          <p:nvPr>
            <p:ph idx="3" type="pic"/>
          </p:nvPr>
        </p:nvSpPr>
        <p:spPr>
          <a:xfrm>
            <a:off x="4437578" y="2171250"/>
            <a:ext cx="4509600" cy="2775600"/>
          </a:xfrm>
          <a:prstGeom prst="round2DiagRect">
            <a:avLst>
              <a:gd fmla="val 16667" name="adj1"/>
              <a:gd fmla="val 0" name="adj2"/>
            </a:avLst>
          </a:prstGeom>
          <a:noFill/>
          <a:ln>
            <a:noFill/>
          </a:ln>
        </p:spPr>
      </p:sp>
      <p:sp>
        <p:nvSpPr>
          <p:cNvPr id="136" name="Google Shape;136;p23"/>
          <p:cNvSpPr txBox="1"/>
          <p:nvPr>
            <p:ph idx="4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number" type="secHead">
  <p:cSld name="SECTION_HEADER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type="title"/>
          </p:nvPr>
        </p:nvSpPr>
        <p:spPr>
          <a:xfrm>
            <a:off x="511953" y="588599"/>
            <a:ext cx="7464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50"/>
              <a:buNone/>
              <a:defRPr sz="365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9" name="Google Shape;13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0" name="Google Shape;140;p24"/>
          <p:cNvSpPr txBox="1"/>
          <p:nvPr>
            <p:ph idx="2" type="title"/>
          </p:nvPr>
        </p:nvSpPr>
        <p:spPr>
          <a:xfrm>
            <a:off x="511953" y="1430399"/>
            <a:ext cx="7464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50"/>
              <a:buNone/>
              <a:defRPr sz="365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1" name="Google Shape;141;p24"/>
          <p:cNvSpPr txBox="1"/>
          <p:nvPr>
            <p:ph idx="3" type="title"/>
          </p:nvPr>
        </p:nvSpPr>
        <p:spPr>
          <a:xfrm>
            <a:off x="511953" y="2272199"/>
            <a:ext cx="7464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50"/>
              <a:buNone/>
              <a:defRPr sz="365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2" name="Google Shape;142;p24"/>
          <p:cNvSpPr txBox="1"/>
          <p:nvPr>
            <p:ph idx="4" type="title"/>
          </p:nvPr>
        </p:nvSpPr>
        <p:spPr>
          <a:xfrm>
            <a:off x="511953" y="3113999"/>
            <a:ext cx="7464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50"/>
              <a:buNone/>
              <a:defRPr sz="365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3" name="Google Shape;143;p24"/>
          <p:cNvSpPr txBox="1"/>
          <p:nvPr>
            <p:ph idx="5" type="title"/>
          </p:nvPr>
        </p:nvSpPr>
        <p:spPr>
          <a:xfrm>
            <a:off x="511953" y="3955799"/>
            <a:ext cx="7464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50"/>
              <a:buNone/>
              <a:defRPr sz="365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4" name="Google Shape;144;p24"/>
          <p:cNvSpPr txBox="1"/>
          <p:nvPr>
            <p:ph idx="1" type="body"/>
          </p:nvPr>
        </p:nvSpPr>
        <p:spPr>
          <a:xfrm>
            <a:off x="196951" y="196725"/>
            <a:ext cx="18603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5" name="Google Shape;145;p24"/>
          <p:cNvSpPr txBox="1"/>
          <p:nvPr>
            <p:ph idx="6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1" type="tx">
  <p:cSld name="TITLE_AND_BODY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8" name="Google Shape;148;p25"/>
          <p:cNvSpPr txBox="1"/>
          <p:nvPr>
            <p:ph idx="1" type="subTitle"/>
          </p:nvPr>
        </p:nvSpPr>
        <p:spPr>
          <a:xfrm>
            <a:off x="975300" y="1864050"/>
            <a:ext cx="7193400" cy="141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149" name="Google Shape;149;p25"/>
          <p:cNvSpPr txBox="1"/>
          <p:nvPr>
            <p:ph idx="2" type="body"/>
          </p:nvPr>
        </p:nvSpPr>
        <p:spPr>
          <a:xfrm>
            <a:off x="196951" y="196725"/>
            <a:ext cx="18591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0" name="Google Shape;150;p25"/>
          <p:cNvSpPr txBox="1"/>
          <p:nvPr>
            <p:ph idx="3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2">
  <p:cSld name="TITLE_AND_BODY_1">
    <p:bg>
      <p:bgPr>
        <a:solidFill>
          <a:schemeClr val="dk1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3" name="Google Shape;153;p26"/>
          <p:cNvSpPr txBox="1"/>
          <p:nvPr>
            <p:ph idx="1" type="subTitle"/>
          </p:nvPr>
        </p:nvSpPr>
        <p:spPr>
          <a:xfrm>
            <a:off x="975300" y="1864050"/>
            <a:ext cx="7193400" cy="141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154" name="Google Shape;154;p26"/>
          <p:cNvSpPr txBox="1"/>
          <p:nvPr>
            <p:ph idx="2" type="body"/>
          </p:nvPr>
        </p:nvSpPr>
        <p:spPr>
          <a:xfrm>
            <a:off x="196951" y="196725"/>
            <a:ext cx="18603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5" name="Google Shape;155;p26"/>
          <p:cNvSpPr txBox="1"/>
          <p:nvPr>
            <p:ph idx="3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 1" type="twoColTx">
  <p:cSld name="TITLE_AND_TWO_COLUMNS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/>
          <p:nvPr>
            <p:ph type="title"/>
          </p:nvPr>
        </p:nvSpPr>
        <p:spPr>
          <a:xfrm>
            <a:off x="197375" y="1052750"/>
            <a:ext cx="3151800" cy="16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158" name="Google Shape;158;p27"/>
          <p:cNvSpPr txBox="1"/>
          <p:nvPr>
            <p:ph idx="1" type="body"/>
          </p:nvPr>
        </p:nvSpPr>
        <p:spPr>
          <a:xfrm>
            <a:off x="197375" y="2685650"/>
            <a:ext cx="3151800" cy="18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9" name="Google Shape;159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0" name="Google Shape;160;p27"/>
          <p:cNvSpPr/>
          <p:nvPr>
            <p:ph idx="2" type="pic"/>
          </p:nvPr>
        </p:nvSpPr>
        <p:spPr>
          <a:xfrm>
            <a:off x="3726325" y="669925"/>
            <a:ext cx="5220900" cy="4276800"/>
          </a:xfrm>
          <a:prstGeom prst="round2DiagRect">
            <a:avLst>
              <a:gd fmla="val 16667" name="adj1"/>
              <a:gd fmla="val 0" name="adj2"/>
            </a:avLst>
          </a:prstGeom>
          <a:noFill/>
          <a:ln>
            <a:noFill/>
          </a:ln>
        </p:spPr>
      </p:sp>
      <p:sp>
        <p:nvSpPr>
          <p:cNvPr id="161" name="Google Shape;161;p27"/>
          <p:cNvSpPr txBox="1"/>
          <p:nvPr>
            <p:ph idx="3" type="body"/>
          </p:nvPr>
        </p:nvSpPr>
        <p:spPr>
          <a:xfrm>
            <a:off x="196951" y="196725"/>
            <a:ext cx="18606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2" name="Google Shape;162;p27"/>
          <p:cNvSpPr txBox="1"/>
          <p:nvPr>
            <p:ph idx="4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 2">
  <p:cSld name="TITLE_AND_TWO_COLUMNS_1">
    <p:bg>
      <p:bgPr>
        <a:solidFill>
          <a:schemeClr val="dk1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"/>
          <p:cNvSpPr txBox="1"/>
          <p:nvPr>
            <p:ph type="title"/>
          </p:nvPr>
        </p:nvSpPr>
        <p:spPr>
          <a:xfrm>
            <a:off x="197375" y="1052750"/>
            <a:ext cx="3151800" cy="16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5" name="Google Shape;165;p28"/>
          <p:cNvSpPr txBox="1"/>
          <p:nvPr>
            <p:ph idx="1" type="body"/>
          </p:nvPr>
        </p:nvSpPr>
        <p:spPr>
          <a:xfrm>
            <a:off x="197375" y="2685650"/>
            <a:ext cx="3151800" cy="18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6" name="Google Shape;166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7" name="Google Shape;167;p28"/>
          <p:cNvSpPr/>
          <p:nvPr>
            <p:ph idx="2" type="pic"/>
          </p:nvPr>
        </p:nvSpPr>
        <p:spPr>
          <a:xfrm>
            <a:off x="3726325" y="669925"/>
            <a:ext cx="5220900" cy="4276800"/>
          </a:xfrm>
          <a:prstGeom prst="round2DiagRect">
            <a:avLst>
              <a:gd fmla="val 16667" name="adj1"/>
              <a:gd fmla="val 0" name="adj2"/>
            </a:avLst>
          </a:prstGeom>
          <a:noFill/>
          <a:ln>
            <a:noFill/>
          </a:ln>
        </p:spPr>
      </p:sp>
      <p:sp>
        <p:nvSpPr>
          <p:cNvPr id="168" name="Google Shape;168;p28"/>
          <p:cNvSpPr txBox="1"/>
          <p:nvPr>
            <p:ph idx="3" type="body"/>
          </p:nvPr>
        </p:nvSpPr>
        <p:spPr>
          <a:xfrm>
            <a:off x="196951" y="196725"/>
            <a:ext cx="18603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9" name="Google Shape;169;p28"/>
          <p:cNvSpPr txBox="1"/>
          <p:nvPr>
            <p:ph idx="4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0" name="Google Shape;170;p28"/>
          <p:cNvSpPr txBox="1"/>
          <p:nvPr>
            <p:ph idx="5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chart">
  <p:cSld name="SECTION_TITLE_AND_DESCRIPTION">
    <p:bg>
      <p:bgPr>
        <a:solidFill>
          <a:schemeClr val="lt2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9"/>
          <p:cNvSpPr/>
          <p:nvPr/>
        </p:nvSpPr>
        <p:spPr>
          <a:xfrm>
            <a:off x="4305000" y="-125"/>
            <a:ext cx="4839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3" name="Google Shape;173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4" name="Google Shape;174;p29"/>
          <p:cNvSpPr txBox="1"/>
          <p:nvPr>
            <p:ph type="title"/>
          </p:nvPr>
        </p:nvSpPr>
        <p:spPr>
          <a:xfrm>
            <a:off x="197375" y="1052750"/>
            <a:ext cx="3151800" cy="16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75" name="Google Shape;175;p29"/>
          <p:cNvSpPr txBox="1"/>
          <p:nvPr>
            <p:ph idx="1" type="body"/>
          </p:nvPr>
        </p:nvSpPr>
        <p:spPr>
          <a:xfrm>
            <a:off x="197375" y="2685650"/>
            <a:ext cx="3151800" cy="18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176" name="Google Shape;176;p29"/>
          <p:cNvSpPr txBox="1"/>
          <p:nvPr>
            <p:ph idx="2" type="body"/>
          </p:nvPr>
        </p:nvSpPr>
        <p:spPr>
          <a:xfrm>
            <a:off x="196951" y="196725"/>
            <a:ext cx="18606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  <p:sp>
        <p:nvSpPr>
          <p:cNvPr id="177" name="Google Shape;177;p29"/>
          <p:cNvSpPr txBox="1"/>
          <p:nvPr>
            <p:ph idx="3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ppendix">
  <p:cSld name="CAPTION_ONLY">
    <p:bg>
      <p:bgPr>
        <a:solidFill>
          <a:schemeClr val="lt2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0" name="Google Shape;180;p30"/>
          <p:cNvSpPr txBox="1"/>
          <p:nvPr>
            <p:ph idx="1" type="body"/>
          </p:nvPr>
        </p:nvSpPr>
        <p:spPr>
          <a:xfrm>
            <a:off x="203000" y="89145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81" name="Google Shape;181;p30"/>
          <p:cNvSpPr txBox="1"/>
          <p:nvPr>
            <p:ph idx="2" type="body"/>
          </p:nvPr>
        </p:nvSpPr>
        <p:spPr>
          <a:xfrm>
            <a:off x="203000" y="13204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82" name="Google Shape;182;p30"/>
          <p:cNvSpPr txBox="1"/>
          <p:nvPr>
            <p:ph idx="3" type="body"/>
          </p:nvPr>
        </p:nvSpPr>
        <p:spPr>
          <a:xfrm>
            <a:off x="203000" y="15886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83" name="Google Shape;183;p30"/>
          <p:cNvSpPr txBox="1"/>
          <p:nvPr>
            <p:ph idx="4" type="body"/>
          </p:nvPr>
        </p:nvSpPr>
        <p:spPr>
          <a:xfrm>
            <a:off x="203000" y="220655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84" name="Google Shape;184;p30"/>
          <p:cNvSpPr txBox="1"/>
          <p:nvPr>
            <p:ph idx="5" type="body"/>
          </p:nvPr>
        </p:nvSpPr>
        <p:spPr>
          <a:xfrm>
            <a:off x="203000" y="26355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85" name="Google Shape;185;p30"/>
          <p:cNvSpPr txBox="1"/>
          <p:nvPr>
            <p:ph idx="6" type="body"/>
          </p:nvPr>
        </p:nvSpPr>
        <p:spPr>
          <a:xfrm>
            <a:off x="203000" y="29037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86" name="Google Shape;186;p30"/>
          <p:cNvSpPr txBox="1"/>
          <p:nvPr>
            <p:ph idx="7" type="body"/>
          </p:nvPr>
        </p:nvSpPr>
        <p:spPr>
          <a:xfrm>
            <a:off x="203000" y="343340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87" name="Google Shape;187;p30"/>
          <p:cNvSpPr txBox="1"/>
          <p:nvPr>
            <p:ph idx="8" type="body"/>
          </p:nvPr>
        </p:nvSpPr>
        <p:spPr>
          <a:xfrm>
            <a:off x="203000" y="386240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88" name="Google Shape;188;p30"/>
          <p:cNvSpPr txBox="1"/>
          <p:nvPr>
            <p:ph idx="9" type="body"/>
          </p:nvPr>
        </p:nvSpPr>
        <p:spPr>
          <a:xfrm>
            <a:off x="203000" y="413060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89" name="Google Shape;189;p30"/>
          <p:cNvSpPr txBox="1"/>
          <p:nvPr>
            <p:ph idx="13" type="body"/>
          </p:nvPr>
        </p:nvSpPr>
        <p:spPr>
          <a:xfrm>
            <a:off x="3249600" y="89145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90" name="Google Shape;190;p30"/>
          <p:cNvSpPr txBox="1"/>
          <p:nvPr>
            <p:ph idx="14" type="body"/>
          </p:nvPr>
        </p:nvSpPr>
        <p:spPr>
          <a:xfrm>
            <a:off x="3249600" y="13204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91" name="Google Shape;191;p30"/>
          <p:cNvSpPr txBox="1"/>
          <p:nvPr>
            <p:ph idx="15" type="body"/>
          </p:nvPr>
        </p:nvSpPr>
        <p:spPr>
          <a:xfrm>
            <a:off x="3249600" y="15886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92" name="Google Shape;192;p30"/>
          <p:cNvSpPr txBox="1"/>
          <p:nvPr>
            <p:ph idx="16" type="body"/>
          </p:nvPr>
        </p:nvSpPr>
        <p:spPr>
          <a:xfrm>
            <a:off x="3249600" y="220655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93" name="Google Shape;193;p30"/>
          <p:cNvSpPr txBox="1"/>
          <p:nvPr>
            <p:ph idx="17" type="body"/>
          </p:nvPr>
        </p:nvSpPr>
        <p:spPr>
          <a:xfrm>
            <a:off x="3249600" y="26355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94" name="Google Shape;194;p30"/>
          <p:cNvSpPr txBox="1"/>
          <p:nvPr>
            <p:ph idx="18" type="body"/>
          </p:nvPr>
        </p:nvSpPr>
        <p:spPr>
          <a:xfrm>
            <a:off x="3249600" y="29037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95" name="Google Shape;195;p30"/>
          <p:cNvSpPr txBox="1"/>
          <p:nvPr>
            <p:ph idx="19" type="body"/>
          </p:nvPr>
        </p:nvSpPr>
        <p:spPr>
          <a:xfrm>
            <a:off x="3249600" y="343340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96" name="Google Shape;196;p30"/>
          <p:cNvSpPr txBox="1"/>
          <p:nvPr>
            <p:ph idx="20" type="body"/>
          </p:nvPr>
        </p:nvSpPr>
        <p:spPr>
          <a:xfrm>
            <a:off x="3249600" y="386240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97" name="Google Shape;197;p30"/>
          <p:cNvSpPr txBox="1"/>
          <p:nvPr>
            <p:ph idx="21" type="body"/>
          </p:nvPr>
        </p:nvSpPr>
        <p:spPr>
          <a:xfrm>
            <a:off x="3249600" y="413060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98" name="Google Shape;198;p30"/>
          <p:cNvSpPr txBox="1"/>
          <p:nvPr>
            <p:ph idx="22" type="body"/>
          </p:nvPr>
        </p:nvSpPr>
        <p:spPr>
          <a:xfrm>
            <a:off x="6296200" y="89145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99" name="Google Shape;199;p30"/>
          <p:cNvSpPr txBox="1"/>
          <p:nvPr>
            <p:ph idx="23" type="body"/>
          </p:nvPr>
        </p:nvSpPr>
        <p:spPr>
          <a:xfrm>
            <a:off x="6296200" y="13204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00" name="Google Shape;200;p30"/>
          <p:cNvSpPr txBox="1"/>
          <p:nvPr>
            <p:ph idx="24" type="body"/>
          </p:nvPr>
        </p:nvSpPr>
        <p:spPr>
          <a:xfrm>
            <a:off x="6296200" y="15886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01" name="Google Shape;201;p30"/>
          <p:cNvSpPr txBox="1"/>
          <p:nvPr>
            <p:ph idx="25" type="body"/>
          </p:nvPr>
        </p:nvSpPr>
        <p:spPr>
          <a:xfrm>
            <a:off x="6296200" y="220655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02" name="Google Shape;202;p30"/>
          <p:cNvSpPr txBox="1"/>
          <p:nvPr>
            <p:ph idx="26" type="body"/>
          </p:nvPr>
        </p:nvSpPr>
        <p:spPr>
          <a:xfrm>
            <a:off x="6296200" y="26355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03" name="Google Shape;203;p30"/>
          <p:cNvSpPr txBox="1"/>
          <p:nvPr>
            <p:ph idx="27" type="body"/>
          </p:nvPr>
        </p:nvSpPr>
        <p:spPr>
          <a:xfrm>
            <a:off x="6296200" y="29037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04" name="Google Shape;204;p30"/>
          <p:cNvSpPr txBox="1"/>
          <p:nvPr>
            <p:ph idx="28" type="body"/>
          </p:nvPr>
        </p:nvSpPr>
        <p:spPr>
          <a:xfrm>
            <a:off x="6296200" y="343340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05" name="Google Shape;205;p30"/>
          <p:cNvSpPr txBox="1"/>
          <p:nvPr>
            <p:ph idx="29" type="body"/>
          </p:nvPr>
        </p:nvSpPr>
        <p:spPr>
          <a:xfrm>
            <a:off x="6296200" y="386240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06" name="Google Shape;206;p30"/>
          <p:cNvSpPr txBox="1"/>
          <p:nvPr>
            <p:ph idx="30" type="body"/>
          </p:nvPr>
        </p:nvSpPr>
        <p:spPr>
          <a:xfrm>
            <a:off x="6296200" y="413060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07" name="Google Shape;207;p30"/>
          <p:cNvSpPr txBox="1"/>
          <p:nvPr>
            <p:ph idx="31" type="body"/>
          </p:nvPr>
        </p:nvSpPr>
        <p:spPr>
          <a:xfrm>
            <a:off x="196951" y="196725"/>
            <a:ext cx="18606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  <p:sp>
        <p:nvSpPr>
          <p:cNvPr id="208" name="Google Shape;208;p30"/>
          <p:cNvSpPr txBox="1"/>
          <p:nvPr>
            <p:ph idx="32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AND_BODY_1_1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blank">
  <p:cSld name="CUSTOM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1" name="Google Shape;211;p31"/>
          <p:cNvSpPr txBox="1"/>
          <p:nvPr>
            <p:ph idx="1" type="body"/>
          </p:nvPr>
        </p:nvSpPr>
        <p:spPr>
          <a:xfrm>
            <a:off x="196951" y="196725"/>
            <a:ext cx="18603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2" name="Google Shape;212;p31"/>
          <p:cNvSpPr txBox="1"/>
          <p:nvPr>
            <p:ph idx="2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_AND_TWO_COLUMNS_1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_1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_1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theme" Target="../theme/theme2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17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●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2794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DM Sans"/>
              <a:buChar char="○"/>
              <a:defRPr sz="8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2921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■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2921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●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2921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○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2921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■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2921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●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2921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○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2921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■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124">
          <p15:clr>
            <a:srgbClr val="E46962"/>
          </p15:clr>
        </p15:guide>
        <p15:guide id="2" orient="horz" pos="124">
          <p15:clr>
            <a:srgbClr val="E46962"/>
          </p15:clr>
        </p15:guide>
        <p15:guide id="3" pos="5636">
          <p15:clr>
            <a:srgbClr val="E46962"/>
          </p15:clr>
        </p15:guide>
        <p15:guide id="4" orient="horz" pos="3116">
          <p15:clr>
            <a:srgbClr val="E46962"/>
          </p15:clr>
        </p15:guide>
        <p15:guide id="5" pos="1296">
          <p15:clr>
            <a:srgbClr val="E46962"/>
          </p15:clr>
        </p15:guide>
        <p15:guide id="6" pos="4465">
          <p15:clr>
            <a:srgbClr val="E46962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2"/>
          <p:cNvSpPr txBox="1"/>
          <p:nvPr>
            <p:ph type="ctrTitle"/>
          </p:nvPr>
        </p:nvSpPr>
        <p:spPr>
          <a:xfrm>
            <a:off x="196950" y="223825"/>
            <a:ext cx="8011800" cy="18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FitHub</a:t>
            </a:r>
            <a:endParaRPr/>
          </a:p>
        </p:txBody>
      </p:sp>
      <p:sp>
        <p:nvSpPr>
          <p:cNvPr id="218" name="Google Shape;218;p32"/>
          <p:cNvSpPr txBox="1"/>
          <p:nvPr>
            <p:ph idx="2" type="subTitle"/>
          </p:nvPr>
        </p:nvSpPr>
        <p:spPr>
          <a:xfrm>
            <a:off x="196950" y="2171250"/>
            <a:ext cx="3986700" cy="5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Arwa Ibrahim, Bosy Ayman, Farha Ahmed</a:t>
            </a:r>
            <a:endParaRPr/>
          </a:p>
        </p:txBody>
      </p:sp>
      <p:sp>
        <p:nvSpPr>
          <p:cNvPr id="219" name="Google Shape;219;p32"/>
          <p:cNvSpPr txBox="1"/>
          <p:nvPr>
            <p:ph idx="1" type="body"/>
          </p:nvPr>
        </p:nvSpPr>
        <p:spPr>
          <a:xfrm>
            <a:off x="196951" y="4737750"/>
            <a:ext cx="18603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Lorem Ipsum</a:t>
            </a:r>
            <a:endParaRPr/>
          </a:p>
        </p:txBody>
      </p:sp>
      <p:pic>
        <p:nvPicPr>
          <p:cNvPr descr="Blue and green wave pattern. " id="220" name="Google Shape;220;p32"/>
          <p:cNvPicPr preferRelativeResize="0"/>
          <p:nvPr>
            <p:ph idx="3" type="pic"/>
          </p:nvPr>
        </p:nvPicPr>
        <p:blipFill rotWithShape="1">
          <a:blip r:embed="rId3">
            <a:alphaModFix/>
          </a:blip>
          <a:srcRect b="797" l="0" r="0" t="797"/>
          <a:stretch/>
        </p:blipFill>
        <p:spPr>
          <a:xfrm>
            <a:off x="4437578" y="2171250"/>
            <a:ext cx="4509600" cy="2775600"/>
          </a:xfrm>
          <a:prstGeom prst="round2DiagRect">
            <a:avLst>
              <a:gd fmla="val 16667" name="adj1"/>
              <a:gd fmla="val 0" name="adj2"/>
            </a:avLst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6" name="Google Shape;226;p33"/>
          <p:cNvSpPr txBox="1"/>
          <p:nvPr>
            <p:ph idx="1" type="subTitle"/>
          </p:nvPr>
        </p:nvSpPr>
        <p:spPr>
          <a:xfrm>
            <a:off x="1511275" y="1864050"/>
            <a:ext cx="7193400" cy="168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352425" lvl="0" marL="457200" rtl="0" algn="l">
              <a:spcBef>
                <a:spcPts val="0"/>
              </a:spcBef>
              <a:spcAft>
                <a:spcPts val="0"/>
              </a:spcAft>
              <a:buSzPts val="1950"/>
              <a:buChar char="●"/>
            </a:pPr>
            <a:r>
              <a:rPr lang="en" sz="1950"/>
              <a:t>Lifestyle management system</a:t>
            </a:r>
            <a:endParaRPr sz="1950"/>
          </a:p>
          <a:p>
            <a:pPr indent="-352425" lvl="0" marL="457200" rtl="0" algn="l">
              <a:spcBef>
                <a:spcPts val="0"/>
              </a:spcBef>
              <a:spcAft>
                <a:spcPts val="0"/>
              </a:spcAft>
              <a:buSzPts val="1950"/>
              <a:buChar char="●"/>
            </a:pPr>
            <a:r>
              <a:rPr lang="en" sz="1950"/>
              <a:t>Trainees </a:t>
            </a:r>
            <a:endParaRPr sz="1950"/>
          </a:p>
          <a:p>
            <a:pPr indent="-352425" lvl="0" marL="457200" rtl="0" algn="l">
              <a:spcBef>
                <a:spcPts val="0"/>
              </a:spcBef>
              <a:spcAft>
                <a:spcPts val="0"/>
              </a:spcAft>
              <a:buSzPts val="1950"/>
              <a:buChar char="●"/>
            </a:pPr>
            <a:r>
              <a:rPr lang="en" sz="1950"/>
              <a:t>Coaches</a:t>
            </a:r>
            <a:endParaRPr sz="1950"/>
          </a:p>
          <a:p>
            <a:pPr indent="-352425" lvl="0" marL="457200" rtl="0" algn="l">
              <a:spcBef>
                <a:spcPts val="0"/>
              </a:spcBef>
              <a:spcAft>
                <a:spcPts val="0"/>
              </a:spcAft>
              <a:buSzPts val="1950"/>
              <a:buChar char="●"/>
            </a:pPr>
            <a:r>
              <a:rPr lang="en" sz="1950"/>
              <a:t>Forums</a:t>
            </a:r>
            <a:endParaRPr sz="1950"/>
          </a:p>
          <a:p>
            <a:pPr indent="-352425" lvl="0" marL="457200" rtl="0" algn="l">
              <a:spcBef>
                <a:spcPts val="0"/>
              </a:spcBef>
              <a:spcAft>
                <a:spcPts val="0"/>
              </a:spcAft>
              <a:buSzPts val="1950"/>
              <a:buChar char="●"/>
            </a:pPr>
            <a:r>
              <a:rPr lang="en" sz="1950"/>
              <a:t>Chat</a:t>
            </a:r>
            <a:endParaRPr sz="1950"/>
          </a:p>
        </p:txBody>
      </p:sp>
      <p:sp>
        <p:nvSpPr>
          <p:cNvPr id="227" name="Google Shape;227;p33"/>
          <p:cNvSpPr txBox="1"/>
          <p:nvPr>
            <p:ph idx="1" type="subTitle"/>
          </p:nvPr>
        </p:nvSpPr>
        <p:spPr>
          <a:xfrm>
            <a:off x="975300" y="455550"/>
            <a:ext cx="7193400" cy="5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Idea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3" name="Google Shape;233;p34"/>
          <p:cNvSpPr txBox="1"/>
          <p:nvPr>
            <p:ph idx="1" type="subTitle"/>
          </p:nvPr>
        </p:nvSpPr>
        <p:spPr>
          <a:xfrm>
            <a:off x="975300" y="1864050"/>
            <a:ext cx="7193400" cy="78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352425" lvl="0" marL="457200" rtl="0" algn="l">
              <a:spcBef>
                <a:spcPts val="0"/>
              </a:spcBef>
              <a:spcAft>
                <a:spcPts val="0"/>
              </a:spcAft>
              <a:buSzPts val="1950"/>
              <a:buChar char="●"/>
            </a:pPr>
            <a:r>
              <a:rPr lang="en" sz="1950"/>
              <a:t>Meetings for distributing workload</a:t>
            </a:r>
            <a:endParaRPr sz="1950"/>
          </a:p>
          <a:p>
            <a:pPr indent="-352425" lvl="0" marL="457200" rtl="0" algn="l">
              <a:spcBef>
                <a:spcPts val="0"/>
              </a:spcBef>
              <a:spcAft>
                <a:spcPts val="0"/>
              </a:spcAft>
              <a:buSzPts val="1950"/>
              <a:buChar char="●"/>
            </a:pPr>
            <a:r>
              <a:rPr lang="en" sz="1950"/>
              <a:t>Chats when stuck</a:t>
            </a:r>
            <a:endParaRPr sz="1950"/>
          </a:p>
        </p:txBody>
      </p:sp>
      <p:sp>
        <p:nvSpPr>
          <p:cNvPr id="234" name="Google Shape;234;p34"/>
          <p:cNvSpPr txBox="1"/>
          <p:nvPr>
            <p:ph idx="1" type="subTitle"/>
          </p:nvPr>
        </p:nvSpPr>
        <p:spPr>
          <a:xfrm>
            <a:off x="975300" y="455550"/>
            <a:ext cx="7193400" cy="5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Work Process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0" name="Google Shape;240;p35"/>
          <p:cNvSpPr txBox="1"/>
          <p:nvPr>
            <p:ph idx="1" type="subTitle"/>
          </p:nvPr>
        </p:nvSpPr>
        <p:spPr>
          <a:xfrm>
            <a:off x="975300" y="1297125"/>
            <a:ext cx="7193400" cy="348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352425" lvl="0" marL="457200" rtl="0" algn="l">
              <a:spcBef>
                <a:spcPts val="0"/>
              </a:spcBef>
              <a:spcAft>
                <a:spcPts val="0"/>
              </a:spcAft>
              <a:buSzPts val="1950"/>
              <a:buChar char="●"/>
            </a:pPr>
            <a:r>
              <a:rPr lang="en" sz="1950"/>
              <a:t>Signup/Login</a:t>
            </a:r>
            <a:endParaRPr sz="1950"/>
          </a:p>
          <a:p>
            <a:pPr indent="-352425" lvl="0" marL="457200" rtl="0" algn="l">
              <a:spcBef>
                <a:spcPts val="0"/>
              </a:spcBef>
              <a:spcAft>
                <a:spcPts val="0"/>
              </a:spcAft>
              <a:buSzPts val="1950"/>
              <a:buChar char="●"/>
            </a:pPr>
            <a:r>
              <a:rPr lang="en" sz="1950"/>
              <a:t>Profile management </a:t>
            </a:r>
            <a:endParaRPr sz="1950"/>
          </a:p>
          <a:p>
            <a:pPr indent="-352425" lvl="0" marL="457200" rtl="0" algn="l">
              <a:spcBef>
                <a:spcPts val="0"/>
              </a:spcBef>
              <a:spcAft>
                <a:spcPts val="0"/>
              </a:spcAft>
              <a:buSzPts val="1950"/>
              <a:buChar char="●"/>
            </a:pPr>
            <a:r>
              <a:rPr lang="en" sz="1950"/>
              <a:t>Password management</a:t>
            </a:r>
            <a:endParaRPr sz="1950"/>
          </a:p>
          <a:p>
            <a:pPr indent="-352425" lvl="0" marL="457200" rtl="0" algn="l">
              <a:spcBef>
                <a:spcPts val="0"/>
              </a:spcBef>
              <a:spcAft>
                <a:spcPts val="0"/>
              </a:spcAft>
              <a:buSzPts val="1950"/>
              <a:buChar char="●"/>
            </a:pPr>
            <a:r>
              <a:rPr lang="en" sz="1950"/>
              <a:t>Forums (posts &amp; comments)</a:t>
            </a:r>
            <a:endParaRPr sz="1950"/>
          </a:p>
          <a:p>
            <a:pPr indent="-352425" lvl="0" marL="457200" rtl="0" algn="l">
              <a:spcBef>
                <a:spcPts val="0"/>
              </a:spcBef>
              <a:spcAft>
                <a:spcPts val="0"/>
              </a:spcAft>
              <a:buSzPts val="1950"/>
              <a:buChar char="●"/>
            </a:pPr>
            <a:r>
              <a:rPr lang="en" sz="1950"/>
              <a:t>Notifications</a:t>
            </a:r>
            <a:endParaRPr sz="1950"/>
          </a:p>
          <a:p>
            <a:pPr indent="-352425" lvl="0" marL="457200" rtl="0" algn="l">
              <a:spcBef>
                <a:spcPts val="0"/>
              </a:spcBef>
              <a:spcAft>
                <a:spcPts val="0"/>
              </a:spcAft>
              <a:buSzPts val="1950"/>
              <a:buChar char="●"/>
            </a:pPr>
            <a:r>
              <a:rPr lang="en" sz="1950"/>
              <a:t>Coach verification by admin</a:t>
            </a:r>
            <a:endParaRPr sz="1950"/>
          </a:p>
          <a:p>
            <a:pPr indent="-352425" lvl="0" marL="457200" rtl="0" algn="l">
              <a:spcBef>
                <a:spcPts val="0"/>
              </a:spcBef>
              <a:spcAft>
                <a:spcPts val="0"/>
              </a:spcAft>
              <a:buSzPts val="1950"/>
              <a:buChar char="●"/>
            </a:pPr>
            <a:r>
              <a:rPr lang="en" sz="1950"/>
              <a:t>Plan management</a:t>
            </a:r>
            <a:endParaRPr sz="1950"/>
          </a:p>
          <a:p>
            <a:pPr indent="-352425" lvl="0" marL="457200" rtl="0" algn="l">
              <a:spcBef>
                <a:spcPts val="0"/>
              </a:spcBef>
              <a:spcAft>
                <a:spcPts val="0"/>
              </a:spcAft>
              <a:buSzPts val="1950"/>
              <a:buChar char="●"/>
            </a:pPr>
            <a:r>
              <a:rPr lang="en" sz="1950"/>
              <a:t>Progress tracking</a:t>
            </a:r>
            <a:endParaRPr sz="1950"/>
          </a:p>
          <a:p>
            <a:pPr indent="-352425" lvl="0" marL="457200" rtl="0" algn="l">
              <a:spcBef>
                <a:spcPts val="0"/>
              </a:spcBef>
              <a:spcAft>
                <a:spcPts val="0"/>
              </a:spcAft>
              <a:buSzPts val="1950"/>
              <a:buChar char="●"/>
            </a:pPr>
            <a:r>
              <a:rPr lang="en" sz="1950"/>
              <a:t>Direct messages (trainee &amp; assigned coach)</a:t>
            </a:r>
            <a:endParaRPr sz="1950"/>
          </a:p>
          <a:p>
            <a:pPr indent="-352425" lvl="0" marL="457200" rtl="0" algn="l">
              <a:spcBef>
                <a:spcPts val="0"/>
              </a:spcBef>
              <a:spcAft>
                <a:spcPts val="0"/>
              </a:spcAft>
              <a:buSzPts val="1950"/>
              <a:buChar char="●"/>
            </a:pPr>
            <a:r>
              <a:rPr lang="en" sz="1950"/>
              <a:t>Recipes catalogue</a:t>
            </a:r>
            <a:endParaRPr sz="1950"/>
          </a:p>
          <a:p>
            <a:pPr indent="-352425" lvl="0" marL="457200" rtl="0" algn="l">
              <a:spcBef>
                <a:spcPts val="0"/>
              </a:spcBef>
              <a:spcAft>
                <a:spcPts val="0"/>
              </a:spcAft>
              <a:buSzPts val="1950"/>
              <a:buChar char="●"/>
            </a:pPr>
            <a:r>
              <a:rPr lang="en" sz="1950"/>
              <a:t>Exercises catalogue</a:t>
            </a:r>
            <a:endParaRPr sz="1950"/>
          </a:p>
        </p:txBody>
      </p:sp>
      <p:sp>
        <p:nvSpPr>
          <p:cNvPr id="241" name="Google Shape;241;p35"/>
          <p:cNvSpPr txBox="1"/>
          <p:nvPr>
            <p:ph idx="1" type="subTitle"/>
          </p:nvPr>
        </p:nvSpPr>
        <p:spPr>
          <a:xfrm>
            <a:off x="975300" y="455550"/>
            <a:ext cx="7193400" cy="5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Scope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7" name="Google Shape;247;p36"/>
          <p:cNvSpPr txBox="1"/>
          <p:nvPr>
            <p:ph idx="1" type="subTitle"/>
          </p:nvPr>
        </p:nvSpPr>
        <p:spPr>
          <a:xfrm>
            <a:off x="975300" y="1431150"/>
            <a:ext cx="7193400" cy="318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352425" lvl="0" marL="457200" rtl="0" algn="l">
              <a:spcBef>
                <a:spcPts val="0"/>
              </a:spcBef>
              <a:spcAft>
                <a:spcPts val="0"/>
              </a:spcAft>
              <a:buSzPts val="1950"/>
              <a:buChar char="●"/>
            </a:pPr>
            <a:r>
              <a:rPr lang="en" sz="1950"/>
              <a:t>Signup/Login</a:t>
            </a:r>
            <a:endParaRPr sz="1950"/>
          </a:p>
          <a:p>
            <a:pPr indent="-352425" lvl="0" marL="457200" rtl="0" algn="l">
              <a:spcBef>
                <a:spcPts val="0"/>
              </a:spcBef>
              <a:spcAft>
                <a:spcPts val="0"/>
              </a:spcAft>
              <a:buSzPts val="1950"/>
              <a:buChar char="●"/>
            </a:pPr>
            <a:r>
              <a:rPr lang="en" sz="1950"/>
              <a:t>Profile management </a:t>
            </a:r>
            <a:endParaRPr sz="1950"/>
          </a:p>
          <a:p>
            <a:pPr indent="-352425" lvl="0" marL="457200" rtl="0" algn="l">
              <a:spcBef>
                <a:spcPts val="0"/>
              </a:spcBef>
              <a:spcAft>
                <a:spcPts val="0"/>
              </a:spcAft>
              <a:buSzPts val="1950"/>
              <a:buChar char="●"/>
            </a:pPr>
            <a:r>
              <a:rPr lang="en" sz="1950"/>
              <a:t>Password management</a:t>
            </a:r>
            <a:endParaRPr sz="1950"/>
          </a:p>
          <a:p>
            <a:pPr indent="-352425" lvl="0" marL="457200" rtl="0" algn="l">
              <a:spcBef>
                <a:spcPts val="0"/>
              </a:spcBef>
              <a:spcAft>
                <a:spcPts val="0"/>
              </a:spcAft>
              <a:buSzPts val="1950"/>
              <a:buChar char="●"/>
            </a:pPr>
            <a:r>
              <a:rPr lang="en" sz="1950"/>
              <a:t>Forums (posts &amp; comments)</a:t>
            </a:r>
            <a:endParaRPr sz="1950"/>
          </a:p>
          <a:p>
            <a:pPr indent="-352425" lvl="0" marL="457200" rtl="0" algn="l">
              <a:spcBef>
                <a:spcPts val="0"/>
              </a:spcBef>
              <a:spcAft>
                <a:spcPts val="0"/>
              </a:spcAft>
              <a:buSzPts val="1950"/>
              <a:buChar char="●"/>
            </a:pPr>
            <a:r>
              <a:rPr lang="en" sz="1950"/>
              <a:t>Notifications</a:t>
            </a:r>
            <a:endParaRPr sz="1950"/>
          </a:p>
          <a:p>
            <a:pPr indent="-352425" lvl="0" marL="457200" rtl="0" algn="l">
              <a:spcBef>
                <a:spcPts val="0"/>
              </a:spcBef>
              <a:spcAft>
                <a:spcPts val="0"/>
              </a:spcAft>
              <a:buSzPts val="1950"/>
              <a:buChar char="●"/>
            </a:pPr>
            <a:r>
              <a:rPr lang="en" sz="1950"/>
              <a:t>Coach verification by admin</a:t>
            </a:r>
            <a:endParaRPr sz="1950"/>
          </a:p>
          <a:p>
            <a:pPr indent="-352425" lvl="0" marL="457200" rtl="0" algn="l">
              <a:spcBef>
                <a:spcPts val="0"/>
              </a:spcBef>
              <a:spcAft>
                <a:spcPts val="0"/>
              </a:spcAft>
              <a:buSzPts val="1950"/>
              <a:buChar char="●"/>
            </a:pPr>
            <a:r>
              <a:rPr lang="en" sz="1950"/>
              <a:t>Plan management</a:t>
            </a:r>
            <a:endParaRPr sz="1950"/>
          </a:p>
          <a:p>
            <a:pPr indent="-352425" lvl="0" marL="457200" rtl="0" algn="l">
              <a:spcBef>
                <a:spcPts val="0"/>
              </a:spcBef>
              <a:spcAft>
                <a:spcPts val="0"/>
              </a:spcAft>
              <a:buSzPts val="1950"/>
              <a:buChar char="●"/>
            </a:pPr>
            <a:r>
              <a:rPr lang="en" sz="1950"/>
              <a:t>Direct messages (trainee &amp; assigned coach)</a:t>
            </a:r>
            <a:endParaRPr sz="1950"/>
          </a:p>
          <a:p>
            <a:pPr indent="-352425" lvl="0" marL="457200" rtl="0" algn="l">
              <a:spcBef>
                <a:spcPts val="0"/>
              </a:spcBef>
              <a:spcAft>
                <a:spcPts val="0"/>
              </a:spcAft>
              <a:buSzPts val="1950"/>
              <a:buChar char="●"/>
            </a:pPr>
            <a:r>
              <a:rPr lang="en" sz="1950"/>
              <a:t>Recipes catalogue</a:t>
            </a:r>
            <a:endParaRPr sz="1950"/>
          </a:p>
          <a:p>
            <a:pPr indent="-352425" lvl="0" marL="457200" rtl="0" algn="l">
              <a:spcBef>
                <a:spcPts val="0"/>
              </a:spcBef>
              <a:spcAft>
                <a:spcPts val="0"/>
              </a:spcAft>
              <a:buSzPts val="1950"/>
              <a:buChar char="●"/>
            </a:pPr>
            <a:r>
              <a:rPr lang="en" sz="1950"/>
              <a:t>Exercises catalogue</a:t>
            </a:r>
            <a:endParaRPr sz="1950"/>
          </a:p>
        </p:txBody>
      </p:sp>
      <p:sp>
        <p:nvSpPr>
          <p:cNvPr id="248" name="Google Shape;248;p36"/>
          <p:cNvSpPr txBox="1"/>
          <p:nvPr>
            <p:ph idx="1" type="subTitle"/>
          </p:nvPr>
        </p:nvSpPr>
        <p:spPr>
          <a:xfrm>
            <a:off x="975300" y="455550"/>
            <a:ext cx="7193400" cy="5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What’s finished by now?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4" name="Google Shape;254;p37"/>
          <p:cNvSpPr txBox="1"/>
          <p:nvPr>
            <p:ph idx="1" type="subTitle"/>
          </p:nvPr>
        </p:nvSpPr>
        <p:spPr>
          <a:xfrm>
            <a:off x="975300" y="1864050"/>
            <a:ext cx="7193400" cy="108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352425" lvl="0" marL="457200" rtl="0" algn="l">
              <a:spcBef>
                <a:spcPts val="0"/>
              </a:spcBef>
              <a:spcAft>
                <a:spcPts val="0"/>
              </a:spcAft>
              <a:buSzPts val="1950"/>
              <a:buChar char="●"/>
            </a:pPr>
            <a:r>
              <a:rPr lang="en" sz="1950"/>
              <a:t>Allocate learning time</a:t>
            </a:r>
            <a:endParaRPr sz="1950"/>
          </a:p>
          <a:p>
            <a:pPr indent="-352425" lvl="0" marL="457200" rtl="0" algn="l">
              <a:spcBef>
                <a:spcPts val="0"/>
              </a:spcBef>
              <a:spcAft>
                <a:spcPts val="0"/>
              </a:spcAft>
              <a:buSzPts val="1950"/>
              <a:buChar char="●"/>
            </a:pPr>
            <a:r>
              <a:rPr lang="en" sz="1950"/>
              <a:t>Better sprint backlog assignment</a:t>
            </a:r>
            <a:endParaRPr sz="1950"/>
          </a:p>
          <a:p>
            <a:pPr indent="-352425" lvl="0" marL="457200" rtl="0" algn="l">
              <a:spcBef>
                <a:spcPts val="0"/>
              </a:spcBef>
              <a:spcAft>
                <a:spcPts val="0"/>
              </a:spcAft>
              <a:buSzPts val="1950"/>
              <a:buChar char="●"/>
            </a:pPr>
            <a:r>
              <a:rPr lang="en" sz="1950"/>
              <a:t>Update &amp; merge often</a:t>
            </a:r>
            <a:endParaRPr sz="1950"/>
          </a:p>
        </p:txBody>
      </p:sp>
      <p:sp>
        <p:nvSpPr>
          <p:cNvPr id="255" name="Google Shape;255;p37"/>
          <p:cNvSpPr txBox="1"/>
          <p:nvPr>
            <p:ph idx="1" type="subTitle"/>
          </p:nvPr>
        </p:nvSpPr>
        <p:spPr>
          <a:xfrm>
            <a:off x="975300" y="455550"/>
            <a:ext cx="7193400" cy="5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Reflections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cience Presentation">
  <a:themeElements>
    <a:clrScheme name="Simple Light">
      <a:dk1>
        <a:srgbClr val="005088"/>
      </a:dk1>
      <a:lt1>
        <a:srgbClr val="F3F0DF"/>
      </a:lt1>
      <a:dk2>
        <a:srgbClr val="121212"/>
      </a:dk2>
      <a:lt2>
        <a:srgbClr val="D0E0E3"/>
      </a:lt2>
      <a:accent1>
        <a:srgbClr val="11CAA0"/>
      </a:accent1>
      <a:accent2>
        <a:srgbClr val="6D6D6B"/>
      </a:accent2>
      <a:accent3>
        <a:srgbClr val="FFFFFF"/>
      </a:accent3>
      <a:accent4>
        <a:srgbClr val="656839"/>
      </a:accent4>
      <a:accent5>
        <a:srgbClr val="774936"/>
      </a:accent5>
      <a:accent6>
        <a:srgbClr val="C492B1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