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005A63-4DE5-45F3-897A-F80FC11C7C05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7857D6C-A5AD-48C0-9466-2E1F0BEF7B7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 rot="1892860">
            <a:off x="103601" y="2967335"/>
            <a:ext cx="8932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RelaxedModerately"/>
              <a:lightRig rig="threePt" dir="t"/>
            </a:scene3d>
          </a:bodyPr>
          <a:lstStyle/>
          <a:p>
            <a:pPr algn="ctr"/>
            <a:r>
              <a:rPr lang="ru-RU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44000"/>
                    </a:srgbClr>
                  </a:innerShdw>
                </a:effectLst>
              </a:rPr>
              <a:t>Хочешь новых ощущений???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44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 descr="ke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0" y="1668462"/>
            <a:ext cx="4572000" cy="4572000"/>
          </a:xfrm>
        </p:spPr>
      </p:pic>
      <p:sp>
        <p:nvSpPr>
          <p:cNvPr id="5" name="Прямоугольник 4"/>
          <p:cNvSpPr/>
          <p:nvPr/>
        </p:nvSpPr>
        <p:spPr>
          <a:xfrm>
            <a:off x="251520" y="476672"/>
            <a:ext cx="87236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Тогда вот вам </a:t>
            </a:r>
            <a:r>
              <a:rPr lang="ru-RU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мегапроект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от</a:t>
            </a:r>
          </a:p>
          <a:p>
            <a:pPr algn="ctr"/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Коти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и </a:t>
            </a:r>
            <a:r>
              <a:rPr lang="ru-RU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Боси</a:t>
            </a:r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!!!!!!!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4077072"/>
            <a:ext cx="7128792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Раскраска</a:t>
            </a:r>
            <a:r>
              <a:rPr lang="ru-RU" sz="7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!!!!!!!!!!!!!</a:t>
            </a:r>
            <a:endParaRPr lang="ru-RU" sz="7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59097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0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В </a:t>
            </a:r>
            <a:r>
              <a:rPr lang="ru-RU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ней</a:t>
            </a:r>
            <a:r>
              <a:rPr lang="ru-RU" sz="10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ru-RU" sz="6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можно………..</a:t>
            </a:r>
            <a:endParaRPr lang="ru-RU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33028" y="2967335"/>
            <a:ext cx="727795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Раскрашивать</a:t>
            </a:r>
          </a:p>
          <a:p>
            <a:pPr algn="ctr"/>
            <a:r>
              <a:rPr lang="ru-RU" sz="8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!!!!!!!!!!</a:t>
            </a:r>
            <a:endParaRPr lang="ru-RU" sz="8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692696"/>
            <a:ext cx="7770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Мы старались и сделали </a:t>
            </a:r>
          </a:p>
          <a:p>
            <a:pPr algn="ctr"/>
            <a:r>
              <a:rPr lang="ru-RU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кучу классов!!!!!!!!</a:t>
            </a:r>
            <a:endParaRPr lang="ru-RU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50380" y="2967335"/>
            <a:ext cx="624324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Прямо как у меня в </a:t>
            </a:r>
          </a:p>
          <a:p>
            <a:pPr algn="ctr"/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ОДНОКЛАССНИКАХ</a:t>
            </a:r>
          </a:p>
          <a:p>
            <a:pPr algn="ctr"/>
            <a:r>
              <a:rPr lang="ru-RU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!!!!!))))))!0))00!))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4" grpId="2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42108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340768"/>
            <a:ext cx="6711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ru-RU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А если будет время….</a:t>
            </a:r>
          </a:p>
          <a:p>
            <a:pPr algn="ctr"/>
            <a:endParaRPr lang="ru-RU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940" y="2967335"/>
            <a:ext cx="88661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Мы сделаем еще больше </a:t>
            </a:r>
          </a:p>
          <a:p>
            <a:pPr algn="ctr"/>
            <a:r>
              <a:rPr lang="ru-RU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уровней!!!!!!!!!!!!!!!!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184702" y="2967335"/>
            <a:ext cx="67746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Спасибо за </a:t>
            </a:r>
          </a:p>
          <a:p>
            <a:pPr algn="ctr"/>
            <a:r>
              <a:rPr lang="ru-RU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внимание!!!!!!!!!!!!!!!</a:t>
            </a:r>
            <a:endParaRPr lang="ru-RU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57</TotalTime>
  <Words>54</Words>
  <Application>Microsoft Office PowerPoint</Application>
  <PresentationFormat>Экран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</cp:revision>
  <dcterms:created xsi:type="dcterms:W3CDTF">2019-01-31T10:10:58Z</dcterms:created>
  <dcterms:modified xsi:type="dcterms:W3CDTF">2019-01-31T11:08:33Z</dcterms:modified>
</cp:coreProperties>
</file>