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FF666B3-701D-4A30-90DE-9D5524B3DEE5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E6420A8-E206-404E-92BD-AF36A9F03C6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229600" cy="2376264"/>
          </a:xfrm>
        </p:spPr>
        <p:txBody>
          <a:bodyPr>
            <a:normAutofit/>
          </a:bodyPr>
          <a:lstStyle/>
          <a:p>
            <a:r>
              <a:rPr lang="ru-RU" dirty="0" smtClean="0"/>
              <a:t>ОАОАОАОАО</a:t>
            </a:r>
            <a:br>
              <a:rPr lang="ru-RU" dirty="0" smtClean="0"/>
            </a:br>
            <a:r>
              <a:rPr lang="ru-RU" dirty="0" smtClean="0"/>
              <a:t> «</a:t>
            </a:r>
            <a:r>
              <a:rPr lang="ru-RU" dirty="0" err="1" smtClean="0"/>
              <a:t>БоСя</a:t>
            </a:r>
            <a:r>
              <a:rPr lang="ru-RU" dirty="0" smtClean="0"/>
              <a:t> и </a:t>
            </a:r>
            <a:r>
              <a:rPr lang="ru-RU" dirty="0" err="1" smtClean="0"/>
              <a:t>котя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представляет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ВСЕГО ЛИШЬ ПАРА СОТЕН СТРОК КОДА НА </a:t>
            </a:r>
            <a:r>
              <a:rPr lang="en-US" dirty="0" smtClean="0"/>
              <a:t>PYTHON </a:t>
            </a:r>
            <a:r>
              <a:rPr lang="ru-RU" dirty="0" smtClean="0"/>
              <a:t>С ИСПОЛЬЗОВАНИЕМ </a:t>
            </a:r>
            <a:r>
              <a:rPr lang="en-US" dirty="0" smtClean="0"/>
              <a:t>PYGAME</a:t>
            </a:r>
            <a:br>
              <a:rPr lang="en-US" dirty="0" smtClean="0"/>
            </a:br>
            <a:r>
              <a:rPr lang="ru-RU" dirty="0" smtClean="0"/>
              <a:t>СОЗДАЮТ НАШУ УДИВИТЕЛЬНУЮ ИГРУ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Конечно, если вы не голодны и у вас плохо с воображением, то вам может показаться, что это не </a:t>
            </a:r>
            <a:r>
              <a:rPr lang="ru-RU" dirty="0" err="1" smtClean="0"/>
              <a:t>тортик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143000"/>
          </a:xfrm>
        </p:spPr>
        <p:txBody>
          <a:bodyPr/>
          <a:lstStyle/>
          <a:p>
            <a:r>
              <a:rPr lang="ru-RU" dirty="0" smtClean="0"/>
              <a:t>Исправим когда-нибудь потом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dirty="0" smtClean="0"/>
              <a:t>Желаем счастья и </a:t>
            </a:r>
            <a:r>
              <a:rPr lang="ru-RU" dirty="0" err="1" smtClean="0"/>
              <a:t>тортиков</a:t>
            </a:r>
            <a:r>
              <a:rPr lang="ru-RU" dirty="0" smtClean="0"/>
              <a:t> :3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229600" cy="1143000"/>
          </a:xfrm>
        </p:spPr>
        <p:txBody>
          <a:bodyPr/>
          <a:lstStyle/>
          <a:p>
            <a:r>
              <a:rPr lang="ru-RU" dirty="0" smtClean="0"/>
              <a:t>ТОРТИКИ!!!!!!!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ТЫ ПРОГОЛОДАЛСЯ?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СДЕЛАЙ ТОРТИК!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НЕСУ?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НЕСУ ТОРТИК!!!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 ТЫ ТОЖЕ МОЖЕШЬ НЕСТИ ТОРТИК!!!!!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/>
          <a:lstStyle/>
          <a:p>
            <a:r>
              <a:rPr lang="ru-RU" dirty="0" smtClean="0"/>
              <a:t>У ТЕБЯ НЕТ ТОРТИКА?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32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 СДЕЛАЙ ЕГО В НАШЕЙ ИГРЕ!!!!!!!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</TotalTime>
  <Words>79</Words>
  <Application>Microsoft Office PowerPoint</Application>
  <PresentationFormat>Экран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ОАОАОАОАО  «БоСя и котя»</vt:lpstr>
      <vt:lpstr>ТОРТИКИ!!!!!!!</vt:lpstr>
      <vt:lpstr>ТЫ ПРОГОЛОДАЛСЯ?</vt:lpstr>
      <vt:lpstr>СДЕЛАЙ ТОРТИК!</vt:lpstr>
      <vt:lpstr>ЧТО Я НЕСУ?</vt:lpstr>
      <vt:lpstr>Я НЕСУ ТОРТИК!!!</vt:lpstr>
      <vt:lpstr>И ТЫ ТОЖЕ МОЖЕШЬ НЕСТИ ТОРТИК!!!!!</vt:lpstr>
      <vt:lpstr>У ТЕБЯ НЕТ ТОРТИКА?</vt:lpstr>
      <vt:lpstr>ТАК СДЕЛАЙ ЕГО В НАШЕЙ ИГРЕ!!!!!!!</vt:lpstr>
      <vt:lpstr>ВСЕГО ЛИШЬ ПАРА СОТЕН СТРОК КОДА НА PYTHON С ИСПОЛЬЗОВАНИЕМ PYGAME СОЗДАЮТ НАШУ УДИВИТЕЛЬНУЮ ИГРУ</vt:lpstr>
      <vt:lpstr>Конечно, если вы не голодны и у вас плохо с воображением, то вам может показаться, что это не тортик</vt:lpstr>
      <vt:lpstr>Исправим когда-нибудь потом</vt:lpstr>
      <vt:lpstr>Желаем счастья и тортиков :3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ОАОАОАОАО  «БоСя и котя»</dc:title>
  <dc:creator>user</dc:creator>
  <cp:lastModifiedBy>user</cp:lastModifiedBy>
  <cp:revision>2</cp:revision>
  <dcterms:created xsi:type="dcterms:W3CDTF">2019-03-30T10:01:59Z</dcterms:created>
  <dcterms:modified xsi:type="dcterms:W3CDTF">2019-03-30T10:21:29Z</dcterms:modified>
</cp:coreProperties>
</file>