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3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DE527-C8BF-4C29-A3EE-C4A7C6C84A77}" type="doc">
      <dgm:prSet loTypeId="urn:microsoft.com/office/officeart/2005/8/layout/cycle1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BCB9C71-6CBB-4802-BD56-E7703ECBB05E}">
      <dgm:prSet phldrT="[Text]"/>
      <dgm:spPr/>
      <dgm:t>
        <a:bodyPr/>
        <a:lstStyle/>
        <a:p>
          <a:r>
            <a:rPr lang="en-US" dirty="0"/>
            <a:t>Event</a:t>
          </a:r>
          <a:endParaRPr lang="en-IN" dirty="0"/>
        </a:p>
      </dgm:t>
    </dgm:pt>
    <dgm:pt modelId="{0B6617B5-7020-4938-A375-54D44CF32FD1}" type="parTrans" cxnId="{2214875C-8E30-4940-936A-8125BB437805}">
      <dgm:prSet/>
      <dgm:spPr/>
      <dgm:t>
        <a:bodyPr/>
        <a:lstStyle/>
        <a:p>
          <a:endParaRPr lang="en-IN"/>
        </a:p>
      </dgm:t>
    </dgm:pt>
    <dgm:pt modelId="{C4171DD6-2CE2-4A27-9993-941C3691DC2D}" type="sibTrans" cxnId="{2214875C-8E30-4940-936A-8125BB437805}">
      <dgm:prSet/>
      <dgm:spPr/>
      <dgm:t>
        <a:bodyPr/>
        <a:lstStyle/>
        <a:p>
          <a:endParaRPr lang="en-IN"/>
        </a:p>
      </dgm:t>
    </dgm:pt>
    <dgm:pt modelId="{59A18F8B-8DDC-409A-992A-8939DC56FA19}">
      <dgm:prSet phldrT="[Text]"/>
      <dgm:spPr/>
      <dgm:t>
        <a:bodyPr/>
        <a:lstStyle/>
        <a:p>
          <a:r>
            <a:rPr lang="en-US" dirty="0"/>
            <a:t>Loop</a:t>
          </a:r>
          <a:endParaRPr lang="en-IN" dirty="0"/>
        </a:p>
      </dgm:t>
    </dgm:pt>
    <dgm:pt modelId="{AAEB6786-0C3D-49CF-80F2-5A8FFA7814C0}" type="parTrans" cxnId="{A894C173-FAB9-4CC5-BC34-EE6EDCDB1E9B}">
      <dgm:prSet/>
      <dgm:spPr/>
      <dgm:t>
        <a:bodyPr/>
        <a:lstStyle/>
        <a:p>
          <a:endParaRPr lang="en-IN"/>
        </a:p>
      </dgm:t>
    </dgm:pt>
    <dgm:pt modelId="{9FDA4F96-5E32-4061-ABFF-9797B27CD0A4}" type="sibTrans" cxnId="{A894C173-FAB9-4CC5-BC34-EE6EDCDB1E9B}">
      <dgm:prSet/>
      <dgm:spPr/>
      <dgm:t>
        <a:bodyPr/>
        <a:lstStyle/>
        <a:p>
          <a:endParaRPr lang="en-IN"/>
        </a:p>
      </dgm:t>
    </dgm:pt>
    <dgm:pt modelId="{41BAC26F-4A6E-46F4-B068-6FB2D097BD35}">
      <dgm:prSet phldrT="[Text]"/>
      <dgm:spPr/>
      <dgm:t>
        <a:bodyPr/>
        <a:lstStyle/>
        <a:p>
          <a:r>
            <a:rPr lang="en-US" dirty="0"/>
            <a:t>An</a:t>
          </a:r>
          <a:endParaRPr lang="en-IN" dirty="0"/>
        </a:p>
      </dgm:t>
    </dgm:pt>
    <dgm:pt modelId="{9A9692BC-F13E-4E6F-96EA-36132F4CF07A}" type="parTrans" cxnId="{BFAA26DA-1E0B-4E5F-AAED-D7D3D224BB02}">
      <dgm:prSet/>
      <dgm:spPr/>
      <dgm:t>
        <a:bodyPr/>
        <a:lstStyle/>
        <a:p>
          <a:endParaRPr lang="en-IN"/>
        </a:p>
      </dgm:t>
    </dgm:pt>
    <dgm:pt modelId="{C3DBBE8D-F1C7-4171-9D53-AD6851916DFB}" type="sibTrans" cxnId="{BFAA26DA-1E0B-4E5F-AAED-D7D3D224BB02}">
      <dgm:prSet/>
      <dgm:spPr/>
      <dgm:t>
        <a:bodyPr/>
        <a:lstStyle/>
        <a:p>
          <a:endParaRPr lang="en-IN"/>
        </a:p>
      </dgm:t>
    </dgm:pt>
    <dgm:pt modelId="{6386276D-3BC8-4495-9AEC-DDFA1A6DE38D}" type="pres">
      <dgm:prSet presAssocID="{3EADE527-C8BF-4C29-A3EE-C4A7C6C84A77}" presName="cycle" presStyleCnt="0">
        <dgm:presLayoutVars>
          <dgm:dir/>
          <dgm:resizeHandles val="exact"/>
        </dgm:presLayoutVars>
      </dgm:prSet>
      <dgm:spPr/>
    </dgm:pt>
    <dgm:pt modelId="{95E2BECC-C9DF-45D6-BD8A-16128B82A92C}" type="pres">
      <dgm:prSet presAssocID="{ABCB9C71-6CBB-4802-BD56-E7703ECBB05E}" presName="dummy" presStyleCnt="0"/>
      <dgm:spPr/>
    </dgm:pt>
    <dgm:pt modelId="{E3A37E31-EBEE-4A4A-A109-C4C4401558E8}" type="pres">
      <dgm:prSet presAssocID="{ABCB9C71-6CBB-4802-BD56-E7703ECBB05E}" presName="node" presStyleLbl="revTx" presStyleIdx="0" presStyleCnt="3">
        <dgm:presLayoutVars>
          <dgm:bulletEnabled val="1"/>
        </dgm:presLayoutVars>
      </dgm:prSet>
      <dgm:spPr/>
    </dgm:pt>
    <dgm:pt modelId="{DC6272FE-BBD3-4723-ABBE-67F8EB2D26BC}" type="pres">
      <dgm:prSet presAssocID="{C4171DD6-2CE2-4A27-9993-941C3691DC2D}" presName="sibTrans" presStyleLbl="node1" presStyleIdx="0" presStyleCnt="3"/>
      <dgm:spPr/>
    </dgm:pt>
    <dgm:pt modelId="{2AECCF66-5A5D-46FD-A572-02F234CF6380}" type="pres">
      <dgm:prSet presAssocID="{59A18F8B-8DDC-409A-992A-8939DC56FA19}" presName="dummy" presStyleCnt="0"/>
      <dgm:spPr/>
    </dgm:pt>
    <dgm:pt modelId="{F123EECC-7255-46AA-A983-56A1717B4CD3}" type="pres">
      <dgm:prSet presAssocID="{59A18F8B-8DDC-409A-992A-8939DC56FA19}" presName="node" presStyleLbl="revTx" presStyleIdx="1" presStyleCnt="3">
        <dgm:presLayoutVars>
          <dgm:bulletEnabled val="1"/>
        </dgm:presLayoutVars>
      </dgm:prSet>
      <dgm:spPr/>
    </dgm:pt>
    <dgm:pt modelId="{5BA67B04-A8FA-4375-A222-E02F25C19C05}" type="pres">
      <dgm:prSet presAssocID="{9FDA4F96-5E32-4061-ABFF-9797B27CD0A4}" presName="sibTrans" presStyleLbl="node1" presStyleIdx="1" presStyleCnt="3"/>
      <dgm:spPr/>
    </dgm:pt>
    <dgm:pt modelId="{98A9C20C-43E0-43ED-9E1C-A54D7F6F5CDA}" type="pres">
      <dgm:prSet presAssocID="{41BAC26F-4A6E-46F4-B068-6FB2D097BD35}" presName="dummy" presStyleCnt="0"/>
      <dgm:spPr/>
    </dgm:pt>
    <dgm:pt modelId="{73577B19-F69B-433C-9517-F25BE5C55101}" type="pres">
      <dgm:prSet presAssocID="{41BAC26F-4A6E-46F4-B068-6FB2D097BD35}" presName="node" presStyleLbl="revTx" presStyleIdx="2" presStyleCnt="3">
        <dgm:presLayoutVars>
          <dgm:bulletEnabled val="1"/>
        </dgm:presLayoutVars>
      </dgm:prSet>
      <dgm:spPr/>
    </dgm:pt>
    <dgm:pt modelId="{6EAD451C-244A-40AC-8F93-429B4328DFFF}" type="pres">
      <dgm:prSet presAssocID="{C3DBBE8D-F1C7-4171-9D53-AD6851916DFB}" presName="sibTrans" presStyleLbl="node1" presStyleIdx="2" presStyleCnt="3"/>
      <dgm:spPr/>
    </dgm:pt>
  </dgm:ptLst>
  <dgm:cxnLst>
    <dgm:cxn modelId="{F6BEF600-1612-4E06-8D31-62D52C09215B}" type="presOf" srcId="{9FDA4F96-5E32-4061-ABFF-9797B27CD0A4}" destId="{5BA67B04-A8FA-4375-A222-E02F25C19C05}" srcOrd="0" destOrd="0" presId="urn:microsoft.com/office/officeart/2005/8/layout/cycle1"/>
    <dgm:cxn modelId="{F3724A11-5C10-41E3-BBE4-2E552A6CDB42}" type="presOf" srcId="{ABCB9C71-6CBB-4802-BD56-E7703ECBB05E}" destId="{E3A37E31-EBEE-4A4A-A109-C4C4401558E8}" srcOrd="0" destOrd="0" presId="urn:microsoft.com/office/officeart/2005/8/layout/cycle1"/>
    <dgm:cxn modelId="{90587321-C7E3-4006-BFD3-1EFE0CE745FE}" type="presOf" srcId="{C4171DD6-2CE2-4A27-9993-941C3691DC2D}" destId="{DC6272FE-BBD3-4723-ABBE-67F8EB2D26BC}" srcOrd="0" destOrd="0" presId="urn:microsoft.com/office/officeart/2005/8/layout/cycle1"/>
    <dgm:cxn modelId="{6717EB22-E460-4A59-9C7E-F907D03F1E5C}" type="presOf" srcId="{3EADE527-C8BF-4C29-A3EE-C4A7C6C84A77}" destId="{6386276D-3BC8-4495-9AEC-DDFA1A6DE38D}" srcOrd="0" destOrd="0" presId="urn:microsoft.com/office/officeart/2005/8/layout/cycle1"/>
    <dgm:cxn modelId="{2214875C-8E30-4940-936A-8125BB437805}" srcId="{3EADE527-C8BF-4C29-A3EE-C4A7C6C84A77}" destId="{ABCB9C71-6CBB-4802-BD56-E7703ECBB05E}" srcOrd="0" destOrd="0" parTransId="{0B6617B5-7020-4938-A375-54D44CF32FD1}" sibTransId="{C4171DD6-2CE2-4A27-9993-941C3691DC2D}"/>
    <dgm:cxn modelId="{A894C173-FAB9-4CC5-BC34-EE6EDCDB1E9B}" srcId="{3EADE527-C8BF-4C29-A3EE-C4A7C6C84A77}" destId="{59A18F8B-8DDC-409A-992A-8939DC56FA19}" srcOrd="1" destOrd="0" parTransId="{AAEB6786-0C3D-49CF-80F2-5A8FFA7814C0}" sibTransId="{9FDA4F96-5E32-4061-ABFF-9797B27CD0A4}"/>
    <dgm:cxn modelId="{8A46BBA4-C012-444A-919F-E637A6DE3D39}" type="presOf" srcId="{C3DBBE8D-F1C7-4171-9D53-AD6851916DFB}" destId="{6EAD451C-244A-40AC-8F93-429B4328DFFF}" srcOrd="0" destOrd="0" presId="urn:microsoft.com/office/officeart/2005/8/layout/cycle1"/>
    <dgm:cxn modelId="{A3E27DAA-E660-4BF3-B4F9-BDB9053EC334}" type="presOf" srcId="{41BAC26F-4A6E-46F4-B068-6FB2D097BD35}" destId="{73577B19-F69B-433C-9517-F25BE5C55101}" srcOrd="0" destOrd="0" presId="urn:microsoft.com/office/officeart/2005/8/layout/cycle1"/>
    <dgm:cxn modelId="{BFAA26DA-1E0B-4E5F-AAED-D7D3D224BB02}" srcId="{3EADE527-C8BF-4C29-A3EE-C4A7C6C84A77}" destId="{41BAC26F-4A6E-46F4-B068-6FB2D097BD35}" srcOrd="2" destOrd="0" parTransId="{9A9692BC-F13E-4E6F-96EA-36132F4CF07A}" sibTransId="{C3DBBE8D-F1C7-4171-9D53-AD6851916DFB}"/>
    <dgm:cxn modelId="{FADFFDFE-0916-449B-9585-11E97B153ABA}" type="presOf" srcId="{59A18F8B-8DDC-409A-992A-8939DC56FA19}" destId="{F123EECC-7255-46AA-A983-56A1717B4CD3}" srcOrd="0" destOrd="0" presId="urn:microsoft.com/office/officeart/2005/8/layout/cycle1"/>
    <dgm:cxn modelId="{A48DF382-6223-4D29-9225-E902516A5B65}" type="presParOf" srcId="{6386276D-3BC8-4495-9AEC-DDFA1A6DE38D}" destId="{95E2BECC-C9DF-45D6-BD8A-16128B82A92C}" srcOrd="0" destOrd="0" presId="urn:microsoft.com/office/officeart/2005/8/layout/cycle1"/>
    <dgm:cxn modelId="{A18F1B10-1153-44A5-8625-E6D4A9ABC116}" type="presParOf" srcId="{6386276D-3BC8-4495-9AEC-DDFA1A6DE38D}" destId="{E3A37E31-EBEE-4A4A-A109-C4C4401558E8}" srcOrd="1" destOrd="0" presId="urn:microsoft.com/office/officeart/2005/8/layout/cycle1"/>
    <dgm:cxn modelId="{721DAE26-58A8-42D7-A6F6-2E82521751D0}" type="presParOf" srcId="{6386276D-3BC8-4495-9AEC-DDFA1A6DE38D}" destId="{DC6272FE-BBD3-4723-ABBE-67F8EB2D26BC}" srcOrd="2" destOrd="0" presId="urn:microsoft.com/office/officeart/2005/8/layout/cycle1"/>
    <dgm:cxn modelId="{F3C5CD8D-4674-4998-B638-CDE06B6260B5}" type="presParOf" srcId="{6386276D-3BC8-4495-9AEC-DDFA1A6DE38D}" destId="{2AECCF66-5A5D-46FD-A572-02F234CF6380}" srcOrd="3" destOrd="0" presId="urn:microsoft.com/office/officeart/2005/8/layout/cycle1"/>
    <dgm:cxn modelId="{DB3D2023-822D-4801-B2D4-61DBC981BD21}" type="presParOf" srcId="{6386276D-3BC8-4495-9AEC-DDFA1A6DE38D}" destId="{F123EECC-7255-46AA-A983-56A1717B4CD3}" srcOrd="4" destOrd="0" presId="urn:microsoft.com/office/officeart/2005/8/layout/cycle1"/>
    <dgm:cxn modelId="{CB45D1A2-E7AA-4023-9756-C41D34262504}" type="presParOf" srcId="{6386276D-3BC8-4495-9AEC-DDFA1A6DE38D}" destId="{5BA67B04-A8FA-4375-A222-E02F25C19C05}" srcOrd="5" destOrd="0" presId="urn:microsoft.com/office/officeart/2005/8/layout/cycle1"/>
    <dgm:cxn modelId="{23F4B2FE-7953-4AE3-926F-D81A97BE1688}" type="presParOf" srcId="{6386276D-3BC8-4495-9AEC-DDFA1A6DE38D}" destId="{98A9C20C-43E0-43ED-9E1C-A54D7F6F5CDA}" srcOrd="6" destOrd="0" presId="urn:microsoft.com/office/officeart/2005/8/layout/cycle1"/>
    <dgm:cxn modelId="{C6B774A8-B9C7-45FC-A863-7AE364F87B32}" type="presParOf" srcId="{6386276D-3BC8-4495-9AEC-DDFA1A6DE38D}" destId="{73577B19-F69B-433C-9517-F25BE5C55101}" srcOrd="7" destOrd="0" presId="urn:microsoft.com/office/officeart/2005/8/layout/cycle1"/>
    <dgm:cxn modelId="{AC7B52CA-3140-4EFD-B011-92DFF9A0829D}" type="presParOf" srcId="{6386276D-3BC8-4495-9AEC-DDFA1A6DE38D}" destId="{6EAD451C-244A-40AC-8F93-429B4328DFF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37E31-EBEE-4A4A-A109-C4C4401558E8}">
      <dsp:nvSpPr>
        <dsp:cNvPr id="0" name=""/>
        <dsp:cNvSpPr/>
      </dsp:nvSpPr>
      <dsp:spPr>
        <a:xfrm>
          <a:off x="1538912" y="149139"/>
          <a:ext cx="758845" cy="75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Event</a:t>
          </a:r>
          <a:endParaRPr lang="en-IN" sz="2400" kern="1200" dirty="0"/>
        </a:p>
      </dsp:txBody>
      <dsp:txXfrm>
        <a:off x="1538912" y="149139"/>
        <a:ext cx="758845" cy="758845"/>
      </dsp:txXfrm>
    </dsp:sp>
    <dsp:sp modelId="{DC6272FE-BBD3-4723-ABBE-67F8EB2D26BC}">
      <dsp:nvSpPr>
        <dsp:cNvPr id="0" name=""/>
        <dsp:cNvSpPr/>
      </dsp:nvSpPr>
      <dsp:spPr>
        <a:xfrm>
          <a:off x="382954" y="-193"/>
          <a:ext cx="1794412" cy="1794412"/>
        </a:xfrm>
        <a:prstGeom prst="circularArrow">
          <a:avLst>
            <a:gd name="adj1" fmla="val 8246"/>
            <a:gd name="adj2" fmla="val 575943"/>
            <a:gd name="adj3" fmla="val 2964651"/>
            <a:gd name="adj4" fmla="val 51190"/>
            <a:gd name="adj5" fmla="val 962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23EECC-7255-46AA-A983-56A1717B4CD3}">
      <dsp:nvSpPr>
        <dsp:cNvPr id="0" name=""/>
        <dsp:cNvSpPr/>
      </dsp:nvSpPr>
      <dsp:spPr>
        <a:xfrm>
          <a:off x="900737" y="1254490"/>
          <a:ext cx="758845" cy="75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Loop</a:t>
          </a:r>
          <a:endParaRPr lang="en-IN" sz="2400" kern="1200" dirty="0"/>
        </a:p>
      </dsp:txBody>
      <dsp:txXfrm>
        <a:off x="900737" y="1254490"/>
        <a:ext cx="758845" cy="758845"/>
      </dsp:txXfrm>
    </dsp:sp>
    <dsp:sp modelId="{5BA67B04-A8FA-4375-A222-E02F25C19C05}">
      <dsp:nvSpPr>
        <dsp:cNvPr id="0" name=""/>
        <dsp:cNvSpPr/>
      </dsp:nvSpPr>
      <dsp:spPr>
        <a:xfrm>
          <a:off x="382954" y="-193"/>
          <a:ext cx="1794412" cy="1794412"/>
        </a:xfrm>
        <a:prstGeom prst="circularArrow">
          <a:avLst>
            <a:gd name="adj1" fmla="val 8246"/>
            <a:gd name="adj2" fmla="val 575943"/>
            <a:gd name="adj3" fmla="val 10172867"/>
            <a:gd name="adj4" fmla="val 7259406"/>
            <a:gd name="adj5" fmla="val 962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77B19-F69B-433C-9517-F25BE5C55101}">
      <dsp:nvSpPr>
        <dsp:cNvPr id="0" name=""/>
        <dsp:cNvSpPr/>
      </dsp:nvSpPr>
      <dsp:spPr>
        <a:xfrm>
          <a:off x="262563" y="149139"/>
          <a:ext cx="758845" cy="75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</a:t>
          </a:r>
          <a:endParaRPr lang="en-IN" sz="2400" kern="1200" dirty="0"/>
        </a:p>
      </dsp:txBody>
      <dsp:txXfrm>
        <a:off x="262563" y="149139"/>
        <a:ext cx="758845" cy="758845"/>
      </dsp:txXfrm>
    </dsp:sp>
    <dsp:sp modelId="{6EAD451C-244A-40AC-8F93-429B4328DFFF}">
      <dsp:nvSpPr>
        <dsp:cNvPr id="0" name=""/>
        <dsp:cNvSpPr/>
      </dsp:nvSpPr>
      <dsp:spPr>
        <a:xfrm>
          <a:off x="382954" y="-193"/>
          <a:ext cx="1794412" cy="1794412"/>
        </a:xfrm>
        <a:prstGeom prst="circularArrow">
          <a:avLst>
            <a:gd name="adj1" fmla="val 8246"/>
            <a:gd name="adj2" fmla="val 575943"/>
            <a:gd name="adj3" fmla="val 16857464"/>
            <a:gd name="adj4" fmla="val 14966593"/>
            <a:gd name="adj5" fmla="val 962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7ED4-0EE9-4E1E-A323-8890905B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7D379-3655-417E-9F6F-D77D9D617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A5D5-B17E-4C1A-950F-78FD47E8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B99CC-47FA-4F0E-B8E2-DED164A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29C3-6E77-4A2C-AFE9-F0C8351C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7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6D5F-CE91-4565-8AB8-F86C7533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9D82-2940-48B6-9BE7-338A91F77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95CD-029C-4B77-A4C5-84B97B82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67A4-3B1B-4E42-A827-A5ECAB58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717B-17DC-409E-98D1-3ED14484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F2BC-8B72-49B1-B7E3-AF9593412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5CEF-6361-4968-A257-C732BBFF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0844-0CC1-4A1D-BAB6-A9842EFC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FBD7-5DCB-428D-9004-9F8B37F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1B57-25F8-4F83-A400-DD4886EA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B47-27EC-4286-BEBF-946208AF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5902-05FD-4C38-9DCB-597B4CD9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4E9B-1B96-4B45-901C-8B1B5C93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5029-FDC5-4B6D-B6E7-02452F3B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3D50-C4D4-4CF6-AB89-7BDE5A9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3C1-0F44-4CCB-A7C0-D627F93F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B9F7-475D-4477-AC8B-82990D96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78E0-D60B-4EAF-821F-F9611192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79B1-EC53-4822-8995-BEB00C7A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1C49-F90E-40ED-9225-48EAE3A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D634-E6CC-4EF6-A6B6-15ED6211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8CB-50A2-47C7-A2B8-DD431121E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791F-11AB-4004-ACD0-16CA1100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5B8C-E64D-4224-BA68-6487D20B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71082-D949-4B72-A289-B13D8E0F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EC7C-9913-48C8-895B-C2018ABB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871F-3FCD-42E7-AC2B-4BF9A154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00C18-F900-40E7-8767-12A89CBA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C286-B09B-4C6C-BFC8-5D10927F4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65231-9F17-47FE-9A54-314176D52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4EEBC-E8EE-4BD9-9136-D2E5C1F8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48C71-6C0C-4209-B0D5-06122F4A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CF31D-FC8C-4605-B5F7-BFCDEBE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9CD26-3AC6-4F05-886F-BCA44C89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E6BC-43CB-419A-9D7A-A2499602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F201-CB7F-4D78-92A4-70017963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5A99E-D861-4814-A825-1E6030D3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18C8-809A-4D04-AE94-D238BC58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3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48F57-0B11-4724-B9DB-844CFC6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F41B9-8F94-4281-8F75-2F0F8916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3FCFA-D935-4BE8-A90E-3D0DBB0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4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F8F3-DFF7-4409-AC84-3733ED2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737A-E2CA-46F7-96A7-8E6030E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B051F-4B40-4C74-9BC7-7EA1F1FC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123CA-1B20-4A71-B2C4-663C9CA4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2F3F-1572-4A99-A765-45847AD1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8A22-45A9-45DC-8F2E-1EC090FA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3D4-994C-4DDF-B1F3-4B21ACC1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7DBCB-287A-410A-9112-6808DEB9F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0DD3F-6B6B-42FB-975A-99985F8A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A18C-7E4A-4B4B-842C-E54F91B1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2DB1-E8C2-4958-8774-2602625E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1C93-762E-4CB6-B74C-8FE7184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B5248-A0A3-478B-BCE6-39E2E1FD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EBD1C-E146-41B9-A43D-7C6F7BFE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6B98-E5BC-478F-B71C-2966C103A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22F9-7419-47F3-8C9B-D47FCFEDE078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4E9D-B3D9-45B4-9EA4-3727539D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59B4-AFEE-411F-BA0E-0133FDCB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2B7D-1CEB-49CB-8A4B-28D646DD3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FEBA-5C99-4C50-A254-318587806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186E3-F4D9-4951-9768-06F86A947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0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3338C-83B7-46FD-81D5-5CBE2BB3A1D9}"/>
              </a:ext>
            </a:extLst>
          </p:cNvPr>
          <p:cNvSpPr/>
          <p:nvPr/>
        </p:nvSpPr>
        <p:spPr>
          <a:xfrm>
            <a:off x="2686929" y="943764"/>
            <a:ext cx="9505071" cy="597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7730A-DFA9-41ED-AC6C-4A4C006FF344}"/>
              </a:ext>
            </a:extLst>
          </p:cNvPr>
          <p:cNvCxnSpPr>
            <a:cxnSpLocks/>
          </p:cNvCxnSpPr>
          <p:nvPr/>
        </p:nvCxnSpPr>
        <p:spPr>
          <a:xfrm>
            <a:off x="295421" y="4389119"/>
            <a:ext cx="0" cy="2468881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9125A-463A-4ED8-A25B-6F908470C6D2}"/>
              </a:ext>
            </a:extLst>
          </p:cNvPr>
          <p:cNvCxnSpPr>
            <a:cxnSpLocks/>
          </p:cNvCxnSpPr>
          <p:nvPr/>
        </p:nvCxnSpPr>
        <p:spPr>
          <a:xfrm>
            <a:off x="1418491" y="4389119"/>
            <a:ext cx="0" cy="2468881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772405-FC34-4C56-B4D0-E171A20E59DC}"/>
              </a:ext>
            </a:extLst>
          </p:cNvPr>
          <p:cNvCxnSpPr>
            <a:cxnSpLocks/>
          </p:cNvCxnSpPr>
          <p:nvPr/>
        </p:nvCxnSpPr>
        <p:spPr>
          <a:xfrm>
            <a:off x="295421" y="6886135"/>
            <a:ext cx="11230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6948F-5526-4E03-B7D4-754FFA7008F5}"/>
              </a:ext>
            </a:extLst>
          </p:cNvPr>
          <p:cNvCxnSpPr/>
          <p:nvPr/>
        </p:nvCxnSpPr>
        <p:spPr>
          <a:xfrm>
            <a:off x="295421" y="6260123"/>
            <a:ext cx="1123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AB90CF-C41C-4698-9398-161F819B4977}"/>
              </a:ext>
            </a:extLst>
          </p:cNvPr>
          <p:cNvSpPr txBox="1"/>
          <p:nvPr/>
        </p:nvSpPr>
        <p:spPr>
          <a:xfrm>
            <a:off x="548640" y="6388463"/>
            <a:ext cx="11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E9BB5-D847-4203-B3C7-A39B7CDDD16E}"/>
              </a:ext>
            </a:extLst>
          </p:cNvPr>
          <p:cNvSpPr txBox="1"/>
          <p:nvPr/>
        </p:nvSpPr>
        <p:spPr>
          <a:xfrm>
            <a:off x="309490" y="3955617"/>
            <a:ext cx="23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Stack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142755-F4BB-47FA-8262-C271B2B6B525}"/>
              </a:ext>
            </a:extLst>
          </p:cNvPr>
          <p:cNvCxnSpPr/>
          <p:nvPr/>
        </p:nvCxnSpPr>
        <p:spPr>
          <a:xfrm>
            <a:off x="7495734" y="909295"/>
            <a:ext cx="0" cy="5948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6A32DA-2C8E-423F-96AC-1E0C3D1EB81D}"/>
              </a:ext>
            </a:extLst>
          </p:cNvPr>
          <p:cNvSpPr txBox="1"/>
          <p:nvPr/>
        </p:nvSpPr>
        <p:spPr>
          <a:xfrm>
            <a:off x="3793584" y="574432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 Phase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CCCEE-5708-4BA4-A916-BF1DD8496BFA}"/>
              </a:ext>
            </a:extLst>
          </p:cNvPr>
          <p:cNvSpPr txBox="1"/>
          <p:nvPr/>
        </p:nvSpPr>
        <p:spPr>
          <a:xfrm>
            <a:off x="8295246" y="574432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Creation 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94004-FA3F-48B0-8246-99D13BBDD548}"/>
              </a:ext>
            </a:extLst>
          </p:cNvPr>
          <p:cNvSpPr txBox="1"/>
          <p:nvPr/>
        </p:nvSpPr>
        <p:spPr>
          <a:xfrm flipH="1">
            <a:off x="59207" y="100205"/>
            <a:ext cx="3647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console.log(window);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console.log(var1);</a:t>
            </a:r>
          </a:p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var </a:t>
            </a:r>
            <a:r>
              <a:rPr lang="en-IN" dirty="0">
                <a:latin typeface="Consolas" panose="020B0609020204030204" pitchFamily="49" charset="0"/>
              </a:rPr>
              <a:t>var1=5;</a:t>
            </a:r>
          </a:p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latin typeface="Consolas" panose="020B0609020204030204" pitchFamily="49" charset="0"/>
              </a:rPr>
              <a:t> var2;</a:t>
            </a:r>
          </a:p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unction</a:t>
            </a:r>
            <a:r>
              <a:rPr lang="en-IN" b="0" dirty="0">
                <a:effectLst/>
                <a:latin typeface="Consolas" panose="020B0609020204030204" pitchFamily="49" charset="0"/>
              </a:rPr>
              <a:t> fun(){</a:t>
            </a:r>
          </a:p>
          <a:p>
            <a:r>
              <a:rPr lang="en-IN" dirty="0">
                <a:latin typeface="Consolas" panose="020B0609020204030204" pitchFamily="49" charset="0"/>
              </a:rPr>
              <a:t>c</a:t>
            </a:r>
            <a:r>
              <a:rPr lang="en-IN" b="0" dirty="0">
                <a:effectLst/>
                <a:latin typeface="Consolas" panose="020B0609020204030204" pitchFamily="49" charset="0"/>
              </a:rPr>
              <a:t>onsole.log(“hi”);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  <a:endParaRPr lang="en-I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CC197-4400-4EBD-A2BA-6EACD6030ED7}"/>
              </a:ext>
            </a:extLst>
          </p:cNvPr>
          <p:cNvSpPr txBox="1"/>
          <p:nvPr/>
        </p:nvSpPr>
        <p:spPr>
          <a:xfrm flipH="1">
            <a:off x="8020055" y="1720840"/>
            <a:ext cx="5187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0" dirty="0">
                <a:effectLst/>
                <a:latin typeface="Consolas" panose="020B0609020204030204" pitchFamily="49" charset="0"/>
              </a:rPr>
              <a:t>this =window</a:t>
            </a:r>
          </a:p>
          <a:p>
            <a:r>
              <a:rPr lang="en-IN" sz="3500" dirty="0">
                <a:latin typeface="Consolas" panose="020B0609020204030204" pitchFamily="49" charset="0"/>
              </a:rPr>
              <a:t>var1=undefined</a:t>
            </a:r>
          </a:p>
          <a:p>
            <a:r>
              <a:rPr lang="en-IN" sz="3500" dirty="0">
                <a:latin typeface="Consolas" panose="020B0609020204030204" pitchFamily="49" charset="0"/>
              </a:rPr>
              <a:t>var2 =</a:t>
            </a:r>
            <a:r>
              <a:rPr lang="en-IN" sz="3000" dirty="0" err="1">
                <a:latin typeface="Consolas" panose="020B0609020204030204" pitchFamily="49" charset="0"/>
              </a:rPr>
              <a:t>unintial</a:t>
            </a:r>
            <a:r>
              <a:rPr lang="en-IN" sz="3000" dirty="0">
                <a:latin typeface="Consolas" panose="020B0609020204030204" pitchFamily="49" charset="0"/>
              </a:rPr>
              <a:t>..</a:t>
            </a:r>
          </a:p>
          <a:p>
            <a:r>
              <a:rPr lang="en-IN" sz="3500" b="0" dirty="0">
                <a:effectLst/>
                <a:latin typeface="Consolas" panose="020B0609020204030204" pitchFamily="49" charset="0"/>
              </a:rPr>
              <a:t>fun =…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C98C9-4F9B-49F8-BD6B-938D82183B74}"/>
              </a:ext>
            </a:extLst>
          </p:cNvPr>
          <p:cNvSpPr txBox="1"/>
          <p:nvPr/>
        </p:nvSpPr>
        <p:spPr>
          <a:xfrm flipH="1">
            <a:off x="3211249" y="2087556"/>
            <a:ext cx="518716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0" dirty="0">
                <a:effectLst/>
                <a:latin typeface="Consolas" panose="020B0609020204030204" pitchFamily="49" charset="0"/>
              </a:rPr>
              <a:t>line 1  ✔</a:t>
            </a:r>
          </a:p>
          <a:p>
            <a:r>
              <a:rPr lang="en-IN" sz="3500" dirty="0">
                <a:latin typeface="Consolas" panose="020B0609020204030204" pitchFamily="49" charset="0"/>
              </a:rPr>
              <a:t>line 2  </a:t>
            </a:r>
            <a:r>
              <a:rPr lang="en-IN" sz="3500" b="0" dirty="0">
                <a:effectLst/>
                <a:latin typeface="Consolas" panose="020B0609020204030204" pitchFamily="49" charset="0"/>
              </a:rPr>
              <a:t>✔</a:t>
            </a:r>
            <a:endParaRPr lang="en-IN" sz="3500" dirty="0">
              <a:latin typeface="Consolas" panose="020B0609020204030204" pitchFamily="49" charset="0"/>
            </a:endParaRPr>
          </a:p>
          <a:p>
            <a:r>
              <a:rPr lang="en-IN" sz="3500" b="0" dirty="0">
                <a:effectLst/>
                <a:latin typeface="Consolas" panose="020B0609020204030204" pitchFamily="49" charset="0"/>
              </a:rPr>
              <a:t>line 3  ✔</a:t>
            </a:r>
          </a:p>
          <a:p>
            <a:r>
              <a:rPr lang="en-IN" sz="3500" dirty="0">
                <a:latin typeface="Consolas" panose="020B0609020204030204" pitchFamily="49" charset="0"/>
              </a:rPr>
              <a:t>line 4  </a:t>
            </a:r>
            <a:r>
              <a:rPr lang="en-IN" sz="3500" b="0" dirty="0">
                <a:effectLst/>
                <a:latin typeface="Consolas" panose="020B0609020204030204" pitchFamily="49" charset="0"/>
              </a:rPr>
              <a:t>✔</a:t>
            </a:r>
            <a:endParaRPr lang="en-IN" sz="3500" dirty="0">
              <a:latin typeface="Consolas" panose="020B0609020204030204" pitchFamily="49" charset="0"/>
            </a:endParaRPr>
          </a:p>
          <a:p>
            <a:r>
              <a:rPr lang="en-IN" sz="3500" b="0" dirty="0">
                <a:effectLst/>
                <a:latin typeface="Consolas" panose="020B0609020204030204" pitchFamily="49" charset="0"/>
              </a:rPr>
              <a:t>line 5  ✔</a:t>
            </a:r>
          </a:p>
          <a:p>
            <a:r>
              <a:rPr lang="en-IN" sz="3500" dirty="0">
                <a:latin typeface="Consolas" panose="020B0609020204030204" pitchFamily="49" charset="0"/>
              </a:rPr>
              <a:t>line 6 –already</a:t>
            </a:r>
          </a:p>
          <a:p>
            <a:r>
              <a:rPr lang="en-IN" sz="3500" b="0" dirty="0">
                <a:effectLst/>
                <a:latin typeface="Consolas" panose="020B0609020204030204" pitchFamily="49" charset="0"/>
              </a:rPr>
              <a:t>(not executable)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C41A8A-5327-4F4E-A205-C304CBD17920}"/>
              </a:ext>
            </a:extLst>
          </p:cNvPr>
          <p:cNvCxnSpPr>
            <a:cxnSpLocks/>
          </p:cNvCxnSpPr>
          <p:nvPr/>
        </p:nvCxnSpPr>
        <p:spPr>
          <a:xfrm>
            <a:off x="2208628" y="1210532"/>
            <a:ext cx="2078795" cy="63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60818B-14AD-472F-8766-1467BF12AD60}"/>
              </a:ext>
            </a:extLst>
          </p:cNvPr>
          <p:cNvCxnSpPr>
            <a:cxnSpLocks/>
          </p:cNvCxnSpPr>
          <p:nvPr/>
        </p:nvCxnSpPr>
        <p:spPr>
          <a:xfrm>
            <a:off x="2208628" y="1196792"/>
            <a:ext cx="6485206" cy="2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99EE41A-6A17-41A3-93C6-6A38036748D7}"/>
              </a:ext>
            </a:extLst>
          </p:cNvPr>
          <p:cNvSpPr/>
          <p:nvPr/>
        </p:nvSpPr>
        <p:spPr>
          <a:xfrm>
            <a:off x="2852521" y="2442998"/>
            <a:ext cx="211017" cy="27402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1E61587-772C-4D80-8E46-4DDDA07BCF64}"/>
              </a:ext>
            </a:extLst>
          </p:cNvPr>
          <p:cNvSpPr/>
          <p:nvPr/>
        </p:nvSpPr>
        <p:spPr>
          <a:xfrm>
            <a:off x="1350498" y="3812345"/>
            <a:ext cx="1463040" cy="2729132"/>
          </a:xfrm>
          <a:custGeom>
            <a:avLst/>
            <a:gdLst>
              <a:gd name="connsiteX0" fmla="*/ 1463040 w 1463040"/>
              <a:gd name="connsiteY0" fmla="*/ 0 h 2729132"/>
              <a:gd name="connsiteX1" fmla="*/ 633047 w 1463040"/>
              <a:gd name="connsiteY1" fmla="*/ 168812 h 2729132"/>
              <a:gd name="connsiteX2" fmla="*/ 970671 w 1463040"/>
              <a:gd name="connsiteY2" fmla="*/ 1955409 h 2729132"/>
              <a:gd name="connsiteX3" fmla="*/ 0 w 1463040"/>
              <a:gd name="connsiteY3" fmla="*/ 2729132 h 2729132"/>
              <a:gd name="connsiteX4" fmla="*/ 0 w 1463040"/>
              <a:gd name="connsiteY4" fmla="*/ 2729132 h 2729132"/>
              <a:gd name="connsiteX5" fmla="*/ 0 w 1463040"/>
              <a:gd name="connsiteY5" fmla="*/ 2729132 h 272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3040" h="2729132">
                <a:moveTo>
                  <a:pt x="1463040" y="0"/>
                </a:moveTo>
                <a:lnTo>
                  <a:pt x="633047" y="168812"/>
                </a:lnTo>
                <a:cubicBezTo>
                  <a:pt x="550985" y="494714"/>
                  <a:pt x="1076179" y="1528689"/>
                  <a:pt x="970671" y="1955409"/>
                </a:cubicBezTo>
                <a:cubicBezTo>
                  <a:pt x="865163" y="2382129"/>
                  <a:pt x="0" y="2729132"/>
                  <a:pt x="0" y="2729132"/>
                </a:cubicBezTo>
                <a:lnTo>
                  <a:pt x="0" y="2729132"/>
                </a:lnTo>
                <a:lnTo>
                  <a:pt x="0" y="27291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D6DEFD-9B14-4891-9FE9-391315B936EE}"/>
              </a:ext>
            </a:extLst>
          </p:cNvPr>
          <p:cNvSpPr txBox="1"/>
          <p:nvPr/>
        </p:nvSpPr>
        <p:spPr>
          <a:xfrm rot="18495344">
            <a:off x="737053" y="4524733"/>
            <a:ext cx="349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this happens here</a:t>
            </a:r>
          </a:p>
        </p:txBody>
      </p:sp>
    </p:spTree>
    <p:extLst>
      <p:ext uri="{BB962C8B-B14F-4D97-AF65-F5344CB8AC3E}">
        <p14:creationId xmlns:p14="http://schemas.microsoft.com/office/powerpoint/2010/main" val="308917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077C-D6A7-4C42-912D-570FC3D9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A1C-8853-43B1-BFB5-2680EBDE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Temporal Dead Zone (TDZ) :- </a:t>
            </a:r>
          </a:p>
          <a:p>
            <a:pPr marL="457200" lvl="1" indent="0">
              <a:buNone/>
            </a:pPr>
            <a:r>
              <a:rPr lang="en-IN" dirty="0"/>
              <a:t>Variable created with let and </a:t>
            </a:r>
            <a:r>
              <a:rPr lang="en-IN" dirty="0" err="1"/>
              <a:t>const</a:t>
            </a:r>
            <a:r>
              <a:rPr lang="en-IN" dirty="0"/>
              <a:t> which are in uninitialized state(the scope before declaration of variable ) called  Temporal Dead Zone </a:t>
            </a:r>
          </a:p>
        </p:txBody>
      </p:sp>
    </p:spTree>
    <p:extLst>
      <p:ext uri="{BB962C8B-B14F-4D97-AF65-F5344CB8AC3E}">
        <p14:creationId xmlns:p14="http://schemas.microsoft.com/office/powerpoint/2010/main" val="199313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68B8-B700-40D9-A001-3FB579D3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1"/>
            <a:ext cx="10515600" cy="1028732"/>
          </a:xfrm>
        </p:spPr>
        <p:txBody>
          <a:bodyPr/>
          <a:lstStyle/>
          <a:p>
            <a:r>
              <a:rPr lang="en-IN" dirty="0"/>
              <a:t>Function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4ABC-284A-4D0A-9832-48E7E0CB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26" y="955493"/>
            <a:ext cx="10515589" cy="826909"/>
          </a:xfrm>
        </p:spPr>
        <p:txBody>
          <a:bodyPr/>
          <a:lstStyle/>
          <a:p>
            <a:r>
              <a:rPr lang="en-IN" dirty="0"/>
              <a:t>Whenever a function is called then FEC is created.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31DEE-D04A-4669-A544-115EF2DD8A93}"/>
              </a:ext>
            </a:extLst>
          </p:cNvPr>
          <p:cNvSpPr/>
          <p:nvPr/>
        </p:nvSpPr>
        <p:spPr>
          <a:xfrm>
            <a:off x="4962079" y="2437656"/>
            <a:ext cx="7320481" cy="435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06F27C-14C5-493B-9C6A-94D1CBB58E16}"/>
              </a:ext>
            </a:extLst>
          </p:cNvPr>
          <p:cNvCxnSpPr>
            <a:cxnSpLocks/>
          </p:cNvCxnSpPr>
          <p:nvPr/>
        </p:nvCxnSpPr>
        <p:spPr>
          <a:xfrm>
            <a:off x="8227254" y="2495897"/>
            <a:ext cx="0" cy="4371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C069DC-F2E5-4667-8F1C-4BC1231BE98F}"/>
              </a:ext>
            </a:extLst>
          </p:cNvPr>
          <p:cNvSpPr txBox="1"/>
          <p:nvPr/>
        </p:nvSpPr>
        <p:spPr>
          <a:xfrm>
            <a:off x="5771419" y="2495897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76847-1515-4C6C-B44D-BFE71F7F89CB}"/>
              </a:ext>
            </a:extLst>
          </p:cNvPr>
          <p:cNvSpPr txBox="1"/>
          <p:nvPr/>
        </p:nvSpPr>
        <p:spPr>
          <a:xfrm>
            <a:off x="9862407" y="2486225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Creation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AD04E-B613-4D23-A350-847B73BD93C5}"/>
              </a:ext>
            </a:extLst>
          </p:cNvPr>
          <p:cNvSpPr txBox="1"/>
          <p:nvPr/>
        </p:nvSpPr>
        <p:spPr>
          <a:xfrm flipH="1">
            <a:off x="688103" y="1932227"/>
            <a:ext cx="3647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unction</a:t>
            </a:r>
            <a:r>
              <a:rPr lang="en-IN" b="0" dirty="0">
                <a:effectLst/>
                <a:latin typeface="Consolas" panose="020B0609020204030204" pitchFamily="49" charset="0"/>
              </a:rPr>
              <a:t> fun(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name,age</a:t>
            </a:r>
            <a:r>
              <a:rPr lang="en-I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dirty="0">
                <a:latin typeface="Consolas" panose="020B0609020204030204" pitchFamily="49" charset="0"/>
              </a:rPr>
              <a:t>	let </a:t>
            </a:r>
            <a:r>
              <a:rPr lang="en-IN" dirty="0" err="1">
                <a:latin typeface="Consolas" panose="020B0609020204030204" pitchFamily="49" charset="0"/>
              </a:rPr>
              <a:t>first_name</a:t>
            </a:r>
            <a:r>
              <a:rPr lang="en-IN" dirty="0">
                <a:latin typeface="Consolas" panose="020B0609020204030204" pitchFamily="49" charset="0"/>
              </a:rPr>
              <a:t>=name;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	let age=age;</a:t>
            </a:r>
          </a:p>
          <a:p>
            <a:r>
              <a:rPr lang="en-IN" dirty="0">
                <a:latin typeface="Consolas" panose="020B0609020204030204" pitchFamily="49" charset="0"/>
              </a:rPr>
              <a:t>c</a:t>
            </a:r>
            <a:r>
              <a:rPr lang="en-IN" b="0" dirty="0">
                <a:effectLst/>
                <a:latin typeface="Consolas" panose="020B0609020204030204" pitchFamily="49" charset="0"/>
              </a:rPr>
              <a:t>onsole.log(“hi”);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latin typeface="Consolas" panose="020B0609020204030204" pitchFamily="49" charset="0"/>
              </a:rPr>
              <a:t>f</a:t>
            </a:r>
            <a:r>
              <a:rPr lang="en-IN" b="0" dirty="0">
                <a:effectLst/>
                <a:latin typeface="Consolas" panose="020B0609020204030204" pitchFamily="49" charset="0"/>
              </a:rPr>
              <a:t>un(“Yogesh”,22);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BF06B-5570-4F1D-A2BE-23ABDD366A2C}"/>
              </a:ext>
            </a:extLst>
          </p:cNvPr>
          <p:cNvSpPr txBox="1"/>
          <p:nvPr/>
        </p:nvSpPr>
        <p:spPr>
          <a:xfrm flipH="1">
            <a:off x="8331291" y="3001510"/>
            <a:ext cx="3846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0" dirty="0">
                <a:effectLst/>
                <a:latin typeface="Consolas" panose="020B0609020204030204" pitchFamily="49" charset="0"/>
              </a:rPr>
              <a:t>arguments=[array like 		    object]</a:t>
            </a:r>
          </a:p>
          <a:p>
            <a:r>
              <a:rPr lang="en-IN" sz="2100" dirty="0">
                <a:latin typeface="Consolas" panose="020B0609020204030204" pitchFamily="49" charset="0"/>
              </a:rPr>
              <a:t>name=“Yogesh”</a:t>
            </a:r>
          </a:p>
          <a:p>
            <a:r>
              <a:rPr lang="en-IN" sz="2100" b="0" dirty="0">
                <a:effectLst/>
                <a:latin typeface="Consolas" panose="020B0609020204030204" pitchFamily="49" charset="0"/>
              </a:rPr>
              <a:t>age=22</a:t>
            </a:r>
          </a:p>
          <a:p>
            <a:r>
              <a:rPr lang="en-IN" sz="2100" dirty="0" err="1">
                <a:latin typeface="Consolas" panose="020B0609020204030204" pitchFamily="49" charset="0"/>
              </a:rPr>
              <a:t>first_name</a:t>
            </a:r>
            <a:r>
              <a:rPr lang="en-IN" sz="2100" dirty="0">
                <a:latin typeface="Consolas" panose="020B0609020204030204" pitchFamily="49" charset="0"/>
              </a:rPr>
              <a:t>=</a:t>
            </a:r>
            <a:r>
              <a:rPr lang="en-IN" sz="2100" dirty="0" err="1">
                <a:latin typeface="Consolas" panose="020B0609020204030204" pitchFamily="49" charset="0"/>
              </a:rPr>
              <a:t>uninitial</a:t>
            </a:r>
            <a:endParaRPr lang="en-IN" sz="2100" dirty="0">
              <a:latin typeface="Consolas" panose="020B0609020204030204" pitchFamily="49" charset="0"/>
            </a:endParaRPr>
          </a:p>
          <a:p>
            <a:r>
              <a:rPr lang="en-IN" sz="2100" dirty="0">
                <a:latin typeface="Consolas" panose="020B0609020204030204" pitchFamily="49" charset="0"/>
              </a:rPr>
              <a:t>age =</a:t>
            </a:r>
            <a:r>
              <a:rPr lang="en-IN" sz="2100" dirty="0" err="1">
                <a:latin typeface="Consolas" panose="020B0609020204030204" pitchFamily="49" charset="0"/>
              </a:rPr>
              <a:t>unintialised</a:t>
            </a:r>
            <a:endParaRPr lang="en-IN" sz="2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D4777-57FA-4490-AA59-D8289D9732DD}"/>
              </a:ext>
            </a:extLst>
          </p:cNvPr>
          <p:cNvSpPr txBox="1"/>
          <p:nvPr/>
        </p:nvSpPr>
        <p:spPr>
          <a:xfrm flipH="1">
            <a:off x="5694047" y="3193251"/>
            <a:ext cx="3108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0" dirty="0">
                <a:effectLst/>
                <a:latin typeface="Consolas" panose="020B0609020204030204" pitchFamily="49" charset="0"/>
              </a:rPr>
              <a:t>line 1  ✔</a:t>
            </a:r>
          </a:p>
          <a:p>
            <a:r>
              <a:rPr lang="en-IN" sz="2200" dirty="0">
                <a:latin typeface="Consolas" panose="020B0609020204030204" pitchFamily="49" charset="0"/>
              </a:rPr>
              <a:t>line 2  </a:t>
            </a:r>
            <a:r>
              <a:rPr lang="en-IN" sz="2200" b="0" dirty="0">
                <a:effectLst/>
                <a:latin typeface="Consolas" panose="020B0609020204030204" pitchFamily="49" charset="0"/>
              </a:rPr>
              <a:t>✔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IN" sz="2200" b="0" dirty="0">
                <a:effectLst/>
                <a:latin typeface="Consolas" panose="020B0609020204030204" pitchFamily="49" charset="0"/>
              </a:rPr>
              <a:t>line 3  ✔</a:t>
            </a:r>
          </a:p>
        </p:txBody>
      </p:sp>
    </p:spTree>
    <p:extLst>
      <p:ext uri="{BB962C8B-B14F-4D97-AF65-F5344CB8AC3E}">
        <p14:creationId xmlns:p14="http://schemas.microsoft.com/office/powerpoint/2010/main" val="15030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3338C-83B7-46FD-81D5-5CBE2BB3A1D9}"/>
              </a:ext>
            </a:extLst>
          </p:cNvPr>
          <p:cNvSpPr/>
          <p:nvPr/>
        </p:nvSpPr>
        <p:spPr>
          <a:xfrm>
            <a:off x="2501264" y="1008319"/>
            <a:ext cx="9505071" cy="5976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F7730A-DFA9-41ED-AC6C-4A4C006FF344}"/>
              </a:ext>
            </a:extLst>
          </p:cNvPr>
          <p:cNvCxnSpPr>
            <a:cxnSpLocks/>
          </p:cNvCxnSpPr>
          <p:nvPr/>
        </p:nvCxnSpPr>
        <p:spPr>
          <a:xfrm>
            <a:off x="295421" y="4389119"/>
            <a:ext cx="0" cy="2468881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9125A-463A-4ED8-A25B-6F908470C6D2}"/>
              </a:ext>
            </a:extLst>
          </p:cNvPr>
          <p:cNvCxnSpPr>
            <a:cxnSpLocks/>
          </p:cNvCxnSpPr>
          <p:nvPr/>
        </p:nvCxnSpPr>
        <p:spPr>
          <a:xfrm>
            <a:off x="1418491" y="4389119"/>
            <a:ext cx="0" cy="2468881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772405-FC34-4C56-B4D0-E171A20E59DC}"/>
              </a:ext>
            </a:extLst>
          </p:cNvPr>
          <p:cNvCxnSpPr>
            <a:cxnSpLocks/>
          </p:cNvCxnSpPr>
          <p:nvPr/>
        </p:nvCxnSpPr>
        <p:spPr>
          <a:xfrm>
            <a:off x="295421" y="6886135"/>
            <a:ext cx="11230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6948F-5526-4E03-B7D4-754FFA7008F5}"/>
              </a:ext>
            </a:extLst>
          </p:cNvPr>
          <p:cNvCxnSpPr/>
          <p:nvPr/>
        </p:nvCxnSpPr>
        <p:spPr>
          <a:xfrm>
            <a:off x="295421" y="6260123"/>
            <a:ext cx="1123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AB90CF-C41C-4698-9398-161F819B4977}"/>
              </a:ext>
            </a:extLst>
          </p:cNvPr>
          <p:cNvSpPr txBox="1"/>
          <p:nvPr/>
        </p:nvSpPr>
        <p:spPr>
          <a:xfrm>
            <a:off x="548640" y="6388463"/>
            <a:ext cx="11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E9BB5-D847-4203-B3C7-A39B7CDDD16E}"/>
              </a:ext>
            </a:extLst>
          </p:cNvPr>
          <p:cNvSpPr txBox="1"/>
          <p:nvPr/>
        </p:nvSpPr>
        <p:spPr>
          <a:xfrm>
            <a:off x="309490" y="3955617"/>
            <a:ext cx="23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Stack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142755-F4BB-47FA-8262-C271B2B6B525}"/>
              </a:ext>
            </a:extLst>
          </p:cNvPr>
          <p:cNvCxnSpPr/>
          <p:nvPr/>
        </p:nvCxnSpPr>
        <p:spPr>
          <a:xfrm>
            <a:off x="9737717" y="1000392"/>
            <a:ext cx="0" cy="59487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6A32DA-2C8E-423F-96AC-1E0C3D1EB81D}"/>
              </a:ext>
            </a:extLst>
          </p:cNvPr>
          <p:cNvSpPr txBox="1"/>
          <p:nvPr/>
        </p:nvSpPr>
        <p:spPr>
          <a:xfrm>
            <a:off x="3793584" y="574432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 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94004-FA3F-48B0-8246-99D13BBDD548}"/>
              </a:ext>
            </a:extLst>
          </p:cNvPr>
          <p:cNvSpPr txBox="1"/>
          <p:nvPr/>
        </p:nvSpPr>
        <p:spPr>
          <a:xfrm flipH="1">
            <a:off x="25789" y="100205"/>
            <a:ext cx="3647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console.log(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console.log(window);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unction</a:t>
            </a:r>
            <a:r>
              <a:rPr lang="en-IN" b="0" dirty="0">
                <a:effectLst/>
                <a:latin typeface="Consolas" panose="020B0609020204030204" pitchFamily="49" charset="0"/>
              </a:rPr>
              <a:t> fun(){</a:t>
            </a:r>
          </a:p>
          <a:p>
            <a:r>
              <a:rPr lang="en-IN" dirty="0">
                <a:latin typeface="Consolas" panose="020B0609020204030204" pitchFamily="49" charset="0"/>
              </a:rPr>
              <a:t>let var1;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var var1;</a:t>
            </a:r>
          </a:p>
          <a:p>
            <a:r>
              <a:rPr lang="en-IN" dirty="0">
                <a:latin typeface="Consolas" panose="020B0609020204030204" pitchFamily="49" charset="0"/>
              </a:rPr>
              <a:t>c</a:t>
            </a:r>
            <a:r>
              <a:rPr lang="en-IN" b="0" dirty="0">
                <a:effectLst/>
                <a:latin typeface="Consolas" panose="020B0609020204030204" pitchFamily="49" charset="0"/>
              </a:rPr>
              <a:t>onsole.log(“hi”);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return 1;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latin typeface="Consolas" panose="020B0609020204030204" pitchFamily="49" charset="0"/>
              </a:rPr>
              <a:t>let x=</a:t>
            </a:r>
            <a:r>
              <a:rPr lang="en-IN" b="0" dirty="0">
                <a:effectLst/>
                <a:latin typeface="Consolas" panose="020B0609020204030204" pitchFamily="49" charset="0"/>
              </a:rPr>
              <a:t>fun()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CC197-4400-4EBD-A2BA-6EACD6030ED7}"/>
              </a:ext>
            </a:extLst>
          </p:cNvPr>
          <p:cNvSpPr txBox="1"/>
          <p:nvPr/>
        </p:nvSpPr>
        <p:spPr>
          <a:xfrm flipH="1">
            <a:off x="9737717" y="1673557"/>
            <a:ext cx="2952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0" dirty="0">
                <a:effectLst/>
                <a:latin typeface="Consolas" panose="020B0609020204030204" pitchFamily="49" charset="0"/>
              </a:rPr>
              <a:t>this = window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IN" sz="2200" b="0" dirty="0">
                <a:effectLst/>
                <a:latin typeface="Consolas" panose="020B0609020204030204" pitchFamily="49" charset="0"/>
              </a:rPr>
              <a:t>fun =…</a:t>
            </a:r>
          </a:p>
          <a:p>
            <a:r>
              <a:rPr lang="en-IN" sz="2200" b="0" dirty="0">
                <a:effectLst/>
                <a:latin typeface="Consolas" panose="020B0609020204030204" pitchFamily="49" charset="0"/>
              </a:rPr>
              <a:t>x=</a:t>
            </a:r>
            <a:r>
              <a:rPr lang="en-IN" sz="2200" b="0" dirty="0" err="1">
                <a:effectLst/>
                <a:latin typeface="Consolas" panose="020B0609020204030204" pitchFamily="49" charset="0"/>
              </a:rPr>
              <a:t>uninitialise</a:t>
            </a:r>
            <a:endParaRPr lang="en-IN" sz="2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D5E83-4946-4996-A61D-A82055DDB907}"/>
              </a:ext>
            </a:extLst>
          </p:cNvPr>
          <p:cNvSpPr/>
          <p:nvPr/>
        </p:nvSpPr>
        <p:spPr>
          <a:xfrm>
            <a:off x="3097360" y="3428999"/>
            <a:ext cx="5956971" cy="35485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C98C9-4F9B-49F8-BD6B-938D82183B74}"/>
              </a:ext>
            </a:extLst>
          </p:cNvPr>
          <p:cNvSpPr txBox="1"/>
          <p:nvPr/>
        </p:nvSpPr>
        <p:spPr>
          <a:xfrm flipH="1">
            <a:off x="3516483" y="3683729"/>
            <a:ext cx="3063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0" dirty="0">
                <a:effectLst/>
                <a:latin typeface="Consolas" panose="020B0609020204030204" pitchFamily="49" charset="0"/>
              </a:rPr>
              <a:t>line 1  ✔</a:t>
            </a:r>
          </a:p>
          <a:p>
            <a:r>
              <a:rPr lang="en-IN" sz="2100" dirty="0">
                <a:latin typeface="Consolas" panose="020B0609020204030204" pitchFamily="49" charset="0"/>
              </a:rPr>
              <a:t>line 2  </a:t>
            </a:r>
            <a:r>
              <a:rPr lang="en-IN" sz="2100" b="0" dirty="0">
                <a:effectLst/>
                <a:latin typeface="Consolas" panose="020B0609020204030204" pitchFamily="49" charset="0"/>
              </a:rPr>
              <a:t>✔</a:t>
            </a:r>
            <a:endParaRPr lang="en-IN" sz="2100" dirty="0">
              <a:latin typeface="Consolas" panose="020B0609020204030204" pitchFamily="49" charset="0"/>
            </a:endParaRPr>
          </a:p>
          <a:p>
            <a:r>
              <a:rPr lang="en-IN" sz="2100" b="0" dirty="0">
                <a:effectLst/>
                <a:latin typeface="Consolas" panose="020B0609020204030204" pitchFamily="49" charset="0"/>
              </a:rPr>
              <a:t>line 3  ✔</a:t>
            </a:r>
          </a:p>
          <a:p>
            <a:r>
              <a:rPr lang="en-IN" sz="2100" b="0" dirty="0">
                <a:effectLst/>
                <a:latin typeface="Consolas" panose="020B0609020204030204" pitchFamily="49" charset="0"/>
              </a:rPr>
              <a:t>line 4  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666E1-54B0-4BF7-8FEB-B69E15204A2F}"/>
              </a:ext>
            </a:extLst>
          </p:cNvPr>
          <p:cNvSpPr txBox="1"/>
          <p:nvPr/>
        </p:nvSpPr>
        <p:spPr>
          <a:xfrm>
            <a:off x="10237117" y="638987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Creation Phase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F0C72A-7879-4827-88F2-0D46F183D80A}"/>
              </a:ext>
            </a:extLst>
          </p:cNvPr>
          <p:cNvCxnSpPr>
            <a:cxnSpLocks/>
          </p:cNvCxnSpPr>
          <p:nvPr/>
        </p:nvCxnSpPr>
        <p:spPr>
          <a:xfrm>
            <a:off x="7253800" y="3429000"/>
            <a:ext cx="0" cy="3548590"/>
          </a:xfrm>
          <a:prstGeom prst="lin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6AE85B8-E82B-402F-A1E9-FC92BF16008E}"/>
              </a:ext>
            </a:extLst>
          </p:cNvPr>
          <p:cNvSpPr txBox="1"/>
          <p:nvPr/>
        </p:nvSpPr>
        <p:spPr>
          <a:xfrm flipH="1">
            <a:off x="7185099" y="3732476"/>
            <a:ext cx="295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var1=</a:t>
            </a:r>
            <a:r>
              <a:rPr lang="en-IN" dirty="0" err="1">
                <a:latin typeface="Consolas" panose="020B0609020204030204" pitchFamily="49" charset="0"/>
              </a:rPr>
              <a:t>uninitia</a:t>
            </a:r>
            <a:r>
              <a:rPr lang="en-IN" dirty="0">
                <a:latin typeface="Consolas" panose="020B0609020204030204" pitchFamily="49" charset="0"/>
              </a:rPr>
              <a:t>..</a:t>
            </a:r>
          </a:p>
          <a:p>
            <a:r>
              <a:rPr lang="en-IN" dirty="0">
                <a:latin typeface="Consolas" panose="020B0609020204030204" pitchFamily="49" charset="0"/>
              </a:rPr>
              <a:t>var2=undefine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CCCEE-5708-4BA4-A916-BF1DD8496BFA}"/>
              </a:ext>
            </a:extLst>
          </p:cNvPr>
          <p:cNvSpPr txBox="1"/>
          <p:nvPr/>
        </p:nvSpPr>
        <p:spPr>
          <a:xfrm>
            <a:off x="7253800" y="3031175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Creation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BDCE8-CA56-4AE1-9E8E-4BE244694052}"/>
              </a:ext>
            </a:extLst>
          </p:cNvPr>
          <p:cNvSpPr txBox="1"/>
          <p:nvPr/>
        </p:nvSpPr>
        <p:spPr>
          <a:xfrm>
            <a:off x="3515714" y="2997407"/>
            <a:ext cx="21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4C2D7-EC22-4E54-B8C5-65B87055C231}"/>
              </a:ext>
            </a:extLst>
          </p:cNvPr>
          <p:cNvSpPr txBox="1"/>
          <p:nvPr/>
        </p:nvSpPr>
        <p:spPr>
          <a:xfrm flipH="1">
            <a:off x="4439825" y="6283568"/>
            <a:ext cx="274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 Execution Context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15E87-75F5-40A0-AF90-7660DE291446}"/>
              </a:ext>
            </a:extLst>
          </p:cNvPr>
          <p:cNvSpPr txBox="1"/>
          <p:nvPr/>
        </p:nvSpPr>
        <p:spPr>
          <a:xfrm>
            <a:off x="541068" y="5773812"/>
            <a:ext cx="11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IN" dirty="0"/>
              <a:t>EC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5B6A82-23FA-4CA8-B517-E1037D404243}"/>
              </a:ext>
            </a:extLst>
          </p:cNvPr>
          <p:cNvCxnSpPr/>
          <p:nvPr/>
        </p:nvCxnSpPr>
        <p:spPr>
          <a:xfrm>
            <a:off x="309490" y="5773812"/>
            <a:ext cx="1123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1E2B1E-73F4-451E-8156-68BE492BEC19}"/>
              </a:ext>
            </a:extLst>
          </p:cNvPr>
          <p:cNvSpPr txBox="1"/>
          <p:nvPr/>
        </p:nvSpPr>
        <p:spPr>
          <a:xfrm flipH="1">
            <a:off x="3077234" y="1277034"/>
            <a:ext cx="5264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0" dirty="0">
                <a:effectLst/>
                <a:latin typeface="Consolas" panose="020B0609020204030204" pitchFamily="49" charset="0"/>
              </a:rPr>
              <a:t>line 1  ✔</a:t>
            </a:r>
          </a:p>
          <a:p>
            <a:r>
              <a:rPr lang="en-IN" sz="2100" dirty="0">
                <a:latin typeface="Consolas" panose="020B0609020204030204" pitchFamily="49" charset="0"/>
              </a:rPr>
              <a:t>line 2  </a:t>
            </a:r>
            <a:r>
              <a:rPr lang="en-IN" sz="2100" b="0" dirty="0">
                <a:effectLst/>
                <a:latin typeface="Consolas" panose="020B0609020204030204" pitchFamily="49" charset="0"/>
              </a:rPr>
              <a:t>✔</a:t>
            </a:r>
            <a:endParaRPr lang="en-IN" sz="2100" dirty="0">
              <a:latin typeface="Consolas" panose="020B0609020204030204" pitchFamily="49" charset="0"/>
            </a:endParaRPr>
          </a:p>
          <a:p>
            <a:r>
              <a:rPr lang="en-IN" sz="2100" b="0" dirty="0">
                <a:effectLst/>
                <a:latin typeface="Consolas" panose="020B0609020204030204" pitchFamily="49" charset="0"/>
              </a:rPr>
              <a:t>line 3  ✔</a:t>
            </a:r>
          </a:p>
          <a:p>
            <a:r>
              <a:rPr lang="en-IN" sz="2100" b="0" dirty="0">
                <a:effectLst/>
                <a:latin typeface="Consolas" panose="020B0609020204030204" pitchFamily="49" charset="0"/>
              </a:rPr>
              <a:t>line 4                       ✔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EFC17368-AAEB-410E-9DC8-1EABD24AB01E}"/>
              </a:ext>
            </a:extLst>
          </p:cNvPr>
          <p:cNvSpPr/>
          <p:nvPr/>
        </p:nvSpPr>
        <p:spPr>
          <a:xfrm rot="5400000">
            <a:off x="4601772" y="2286441"/>
            <a:ext cx="1050319" cy="120630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5CA56F15-9C5B-456F-877D-A7777AE69704}"/>
              </a:ext>
            </a:extLst>
          </p:cNvPr>
          <p:cNvSpPr/>
          <p:nvPr/>
        </p:nvSpPr>
        <p:spPr>
          <a:xfrm rot="16200000">
            <a:off x="4973141" y="3057263"/>
            <a:ext cx="2849970" cy="1172952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8B6F8-0C48-4520-95C9-4B7947613B89}"/>
              </a:ext>
            </a:extLst>
          </p:cNvPr>
          <p:cNvSpPr txBox="1"/>
          <p:nvPr/>
        </p:nvSpPr>
        <p:spPr>
          <a:xfrm>
            <a:off x="5387926" y="1255643"/>
            <a:ext cx="4022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* At line 4 system enter in FEC</a:t>
            </a:r>
            <a:r>
              <a:rPr lang="en-IN" sz="2000" dirty="0">
                <a:solidFill>
                  <a:srgbClr val="FFFF00"/>
                </a:solidFill>
              </a:rPr>
              <a:t> then after return statement it execute and FEC removed from Call Stack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6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EBF-36EB-4C12-8BB9-264412FA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8253-10BE-4D14-9CAE-1830779E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67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837-D9FF-42B9-8083-DBBC75B6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CF7002-AE39-42EB-9134-8C110894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Closures are the function that “closes over” </a:t>
            </a:r>
          </a:p>
          <a:p>
            <a:r>
              <a:rPr lang="en-US" dirty="0"/>
              <a:t>The extra space with contains the local variable of any function which is used in nested function.</a:t>
            </a:r>
          </a:p>
          <a:p>
            <a:r>
              <a:rPr lang="en-US" dirty="0"/>
              <a:t>We cannot directly access closures.</a:t>
            </a:r>
          </a:p>
          <a:p>
            <a:r>
              <a:rPr lang="en-IN" dirty="0"/>
              <a:t>a kind of data security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5141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6CF6F84-62CA-4824-AE7E-A70CC60F7628}"/>
              </a:ext>
            </a:extLst>
          </p:cNvPr>
          <p:cNvSpPr/>
          <p:nvPr/>
        </p:nvSpPr>
        <p:spPr>
          <a:xfrm>
            <a:off x="25786" y="0"/>
            <a:ext cx="4813499" cy="3239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2B4B9-92C0-4058-AD2A-24277C6CA3D5}"/>
              </a:ext>
            </a:extLst>
          </p:cNvPr>
          <p:cNvSpPr txBox="1"/>
          <p:nvPr/>
        </p:nvSpPr>
        <p:spPr>
          <a:xfrm flipH="1">
            <a:off x="25786" y="100205"/>
            <a:ext cx="4985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inside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(){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 am inside Function</a:t>
            </a:r>
            <a:r>
              <a:rPr lang="en-IN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inside;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outside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Yogesh Kumar</a:t>
            </a:r>
            <a:r>
              <a:rPr lang="en-IN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534FEF-31FE-48C2-96B3-EC8A5E061AC6}"/>
              </a:ext>
            </a:extLst>
          </p:cNvPr>
          <p:cNvSpPr/>
          <p:nvPr/>
        </p:nvSpPr>
        <p:spPr>
          <a:xfrm>
            <a:off x="463063" y="4937758"/>
            <a:ext cx="1631853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90ADB2-6B17-493F-BD38-EFA48943B47A}"/>
              </a:ext>
            </a:extLst>
          </p:cNvPr>
          <p:cNvSpPr/>
          <p:nvPr/>
        </p:nvSpPr>
        <p:spPr>
          <a:xfrm>
            <a:off x="3207432" y="4937759"/>
            <a:ext cx="1631853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C9A1D3-81C6-451F-AC66-B92130FFA342}"/>
              </a:ext>
            </a:extLst>
          </p:cNvPr>
          <p:cNvSpPr/>
          <p:nvPr/>
        </p:nvSpPr>
        <p:spPr>
          <a:xfrm>
            <a:off x="6201507" y="4937758"/>
            <a:ext cx="1631853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B05B68-C3F4-470B-AE99-8DE26E308C13}"/>
              </a:ext>
            </a:extLst>
          </p:cNvPr>
          <p:cNvSpPr/>
          <p:nvPr/>
        </p:nvSpPr>
        <p:spPr>
          <a:xfrm>
            <a:off x="9534375" y="4937758"/>
            <a:ext cx="1631853" cy="1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AB0591-34CF-424E-AB02-88D0C5156A3B}"/>
              </a:ext>
            </a:extLst>
          </p:cNvPr>
          <p:cNvSpPr txBox="1"/>
          <p:nvPr/>
        </p:nvSpPr>
        <p:spPr>
          <a:xfrm flipH="1">
            <a:off x="860473" y="5421307"/>
            <a:ext cx="5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GEC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38FBF-A7E4-403C-BC8E-772E73F11563}"/>
              </a:ext>
            </a:extLst>
          </p:cNvPr>
          <p:cNvSpPr txBox="1"/>
          <p:nvPr/>
        </p:nvSpPr>
        <p:spPr>
          <a:xfrm flipH="1">
            <a:off x="3795932" y="5421307"/>
            <a:ext cx="5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FEC</a:t>
            </a:r>
            <a:endParaRPr lang="en-IN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A893E4F-7C9B-4C8D-86C2-C60F412E16FA}"/>
              </a:ext>
            </a:extLst>
          </p:cNvPr>
          <p:cNvSpPr/>
          <p:nvPr/>
        </p:nvSpPr>
        <p:spPr>
          <a:xfrm>
            <a:off x="2222695" y="5317588"/>
            <a:ext cx="745588" cy="473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8911B2F-2199-4629-B1D9-4465F9ACEA52}"/>
              </a:ext>
            </a:extLst>
          </p:cNvPr>
          <p:cNvSpPr/>
          <p:nvPr/>
        </p:nvSpPr>
        <p:spPr>
          <a:xfrm>
            <a:off x="5011619" y="5317588"/>
            <a:ext cx="737384" cy="473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D9DC897-F3CA-4757-88B4-F20CD758E10A}"/>
              </a:ext>
            </a:extLst>
          </p:cNvPr>
          <p:cNvSpPr/>
          <p:nvPr/>
        </p:nvSpPr>
        <p:spPr>
          <a:xfrm>
            <a:off x="8342135" y="5369447"/>
            <a:ext cx="737384" cy="473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CFE0D3-6248-4A54-8FD3-29A8D23E70DF}"/>
              </a:ext>
            </a:extLst>
          </p:cNvPr>
          <p:cNvSpPr txBox="1"/>
          <p:nvPr/>
        </p:nvSpPr>
        <p:spPr>
          <a:xfrm flipH="1">
            <a:off x="6723769" y="5421306"/>
            <a:ext cx="5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GEC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F2AC7F-C9F8-4DEF-ACE9-F00C66E5DE50}"/>
              </a:ext>
            </a:extLst>
          </p:cNvPr>
          <p:cNvSpPr txBox="1"/>
          <p:nvPr/>
        </p:nvSpPr>
        <p:spPr>
          <a:xfrm flipH="1">
            <a:off x="10056638" y="5421306"/>
            <a:ext cx="5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FEC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1EC59F-7DCE-4308-94A8-799E2617E9E6}"/>
              </a:ext>
            </a:extLst>
          </p:cNvPr>
          <p:cNvSpPr txBox="1"/>
          <p:nvPr/>
        </p:nvSpPr>
        <p:spPr>
          <a:xfrm>
            <a:off x="3099590" y="6355026"/>
            <a:ext cx="231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function ka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07A0EC-BF7A-443D-AFFA-D53D89189E6A}"/>
              </a:ext>
            </a:extLst>
          </p:cNvPr>
          <p:cNvSpPr txBox="1"/>
          <p:nvPr/>
        </p:nvSpPr>
        <p:spPr>
          <a:xfrm>
            <a:off x="9343301" y="6388405"/>
            <a:ext cx="231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function ka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9E8AF-44C5-46DF-AC7C-3EE8C8C2E4B8}"/>
              </a:ext>
            </a:extLst>
          </p:cNvPr>
          <p:cNvSpPr txBox="1"/>
          <p:nvPr/>
        </p:nvSpPr>
        <p:spPr>
          <a:xfrm>
            <a:off x="5875592" y="3460428"/>
            <a:ext cx="246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 me se FEC </a:t>
            </a:r>
            <a:r>
              <a:rPr lang="en-US" dirty="0" err="1"/>
              <a:t>poped</a:t>
            </a:r>
            <a:r>
              <a:rPr lang="en-US" dirty="0"/>
              <a:t> and all the local variable destroyed (‘Name’ also)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89CD9B-A658-4604-B691-44BD0CD0102C}"/>
              </a:ext>
            </a:extLst>
          </p:cNvPr>
          <p:cNvSpPr txBox="1"/>
          <p:nvPr/>
        </p:nvSpPr>
        <p:spPr>
          <a:xfrm>
            <a:off x="3338143" y="3460428"/>
            <a:ext cx="1620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stack me se FEC pushed and memory allocate to variables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60DD46-9354-4822-8875-B4D9E03149DE}"/>
              </a:ext>
            </a:extLst>
          </p:cNvPr>
          <p:cNvSpPr txBox="1"/>
          <p:nvPr/>
        </p:nvSpPr>
        <p:spPr>
          <a:xfrm>
            <a:off x="9410694" y="2245807"/>
            <a:ext cx="2466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 stack me se again FEC pushed but at execution phase ‘Name’ is not in local memory !!</a:t>
            </a:r>
          </a:p>
          <a:p>
            <a:r>
              <a:rPr lang="en-US" sz="2000" dirty="0"/>
              <a:t>then there should be an error but </a:t>
            </a:r>
            <a:r>
              <a:rPr lang="en-US" sz="2000" dirty="0" err="1"/>
              <a:t>js</a:t>
            </a:r>
            <a:r>
              <a:rPr lang="en-US" sz="2000" dirty="0"/>
              <a:t> handle it with </a:t>
            </a:r>
            <a:r>
              <a:rPr lang="en-US" sz="2000" dirty="0">
                <a:highlight>
                  <a:srgbClr val="FFFF00"/>
                </a:highlight>
              </a:rPr>
              <a:t>closures</a:t>
            </a: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1758F-5A8E-4E06-8D42-F68747E70330}"/>
              </a:ext>
            </a:extLst>
          </p:cNvPr>
          <p:cNvSpPr txBox="1"/>
          <p:nvPr/>
        </p:nvSpPr>
        <p:spPr>
          <a:xfrm>
            <a:off x="5608902" y="555675"/>
            <a:ext cx="503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Closure = inside (function) + Name (variable)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88E480-5CD8-4135-AB51-EFB1EED04948}"/>
              </a:ext>
            </a:extLst>
          </p:cNvPr>
          <p:cNvCxnSpPr>
            <a:cxnSpLocks/>
          </p:cNvCxnSpPr>
          <p:nvPr/>
        </p:nvCxnSpPr>
        <p:spPr>
          <a:xfrm flipV="1">
            <a:off x="2432535" y="925007"/>
            <a:ext cx="4291234" cy="691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54973A-0A46-4B60-9C35-95EF1C974FEE}"/>
              </a:ext>
            </a:extLst>
          </p:cNvPr>
          <p:cNvCxnSpPr>
            <a:cxnSpLocks/>
          </p:cNvCxnSpPr>
          <p:nvPr/>
        </p:nvCxnSpPr>
        <p:spPr>
          <a:xfrm>
            <a:off x="2595489" y="360620"/>
            <a:ext cx="5746646" cy="2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924065-A897-4E2E-92DF-70AAA9DA2C87}"/>
              </a:ext>
            </a:extLst>
          </p:cNvPr>
          <p:cNvSpPr txBox="1"/>
          <p:nvPr/>
        </p:nvSpPr>
        <p:spPr>
          <a:xfrm>
            <a:off x="5591018" y="1251132"/>
            <a:ext cx="60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inside function is not return alone but with the local variable used in inside function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515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2B68-DE9A-47A2-81FF-CB40D272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Link .</a:t>
            </a:r>
            <a:r>
              <a:rPr lang="en-US" dirty="0" err="1"/>
              <a:t>js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C698-26EF-43D7-87AE-5A34799D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Normal way inside header tag</a:t>
            </a:r>
          </a:p>
          <a:p>
            <a:pPr marL="914400" lvl="2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=“file.js” &gt; &lt;/script&gt;  (chance of as well as slow)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last in body tag</a:t>
            </a:r>
          </a:p>
          <a:p>
            <a:pPr lvl="1"/>
            <a:r>
              <a:rPr lang="en-US" dirty="0"/>
              <a:t>As it is last hence all html code parsed then it load and execute Js file</a:t>
            </a:r>
          </a:p>
          <a:p>
            <a:pPr lvl="1"/>
            <a:r>
              <a:rPr lang="en-US" dirty="0"/>
              <a:t>Although there is no error but this is slow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async (inside head tag)</a:t>
            </a:r>
          </a:p>
          <a:p>
            <a:pPr lvl="1"/>
            <a:r>
              <a:rPr lang="en-US" sz="2200" dirty="0"/>
              <a:t>Parse the html file while loading a 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pPr lvl="1"/>
            <a:r>
              <a:rPr lang="en-US" sz="2200" dirty="0"/>
              <a:t>but as Js file loaded then start executing it  (chance of error if whole html not) parsed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defer (best and efficient way)</a:t>
            </a:r>
          </a:p>
          <a:p>
            <a:pPr lvl="1"/>
            <a:r>
              <a:rPr lang="en-US" sz="2200" dirty="0"/>
              <a:t>Parse the html file while loading a 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pPr lvl="1"/>
            <a:r>
              <a:rPr lang="en-US" sz="2200" dirty="0"/>
              <a:t>After loading Js file Js file not executes till the whole html file parsed </a:t>
            </a:r>
          </a:p>
          <a:p>
            <a:pPr marL="457200" lvl="1" indent="0">
              <a:buNone/>
            </a:pPr>
            <a:r>
              <a:rPr lang="en-US" sz="2200" dirty="0"/>
              <a:t>				(no chance of error)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9900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8450-5220-412A-8F48-3683B6A8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8527-2C9C-41E0-A5FD-A8462564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Browers</a:t>
            </a:r>
            <a:r>
              <a:rPr lang="en-US" sz="2400" dirty="0"/>
              <a:t> create a </a:t>
            </a:r>
            <a:r>
              <a:rPr lang="en-US" sz="2400" dirty="0">
                <a:highlight>
                  <a:srgbClr val="FFFF00"/>
                </a:highlight>
              </a:rPr>
              <a:t>object named document</a:t>
            </a:r>
            <a:r>
              <a:rPr lang="en-US" sz="2400" dirty="0"/>
              <a:t> which contains all the information of html code and </a:t>
            </a:r>
            <a:r>
              <a:rPr lang="en-US" sz="2400" dirty="0">
                <a:highlight>
                  <a:srgbClr val="FFFF00"/>
                </a:highlight>
              </a:rPr>
              <a:t>add this ‘docum</a:t>
            </a:r>
            <a:r>
              <a:rPr lang="en-US" dirty="0">
                <a:highlight>
                  <a:srgbClr val="FFFF00"/>
                </a:highlight>
              </a:rPr>
              <a:t>ent’ object into window </a:t>
            </a:r>
            <a:r>
              <a:rPr lang="en-US" dirty="0"/>
              <a:t>or this of browser</a:t>
            </a:r>
          </a:p>
          <a:p>
            <a:pPr lvl="1"/>
            <a:r>
              <a:rPr lang="en-US" dirty="0" err="1"/>
              <a:t>console.dir</a:t>
            </a:r>
            <a:r>
              <a:rPr lang="en-US" dirty="0"/>
              <a:t>(this)</a:t>
            </a:r>
          </a:p>
          <a:p>
            <a:pPr lvl="1"/>
            <a:r>
              <a:rPr lang="en-US" dirty="0" err="1"/>
              <a:t>console.dir</a:t>
            </a:r>
            <a:r>
              <a:rPr lang="en-US" dirty="0"/>
              <a:t>(document)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7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B4F1-45CF-42D7-A971-3FA75D4A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529D-DBEE-4822-86B2-15E4E088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goes into Microtask Queue</a:t>
            </a:r>
          </a:p>
          <a:p>
            <a:r>
              <a:rPr lang="en-US" dirty="0"/>
              <a:t>Promise run before </a:t>
            </a:r>
            <a:r>
              <a:rPr lang="en-US" dirty="0" err="1"/>
              <a:t>setInterval</a:t>
            </a:r>
            <a:r>
              <a:rPr lang="en-US" dirty="0"/>
              <a:t>() 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7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4948-6E9F-4D3E-8366-CA1F0F78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117C-DECB-479B-B700-E3DB29D1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0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E105FD-78CF-44B0-96EC-ACE18292EEAC}"/>
              </a:ext>
            </a:extLst>
          </p:cNvPr>
          <p:cNvSpPr/>
          <p:nvPr/>
        </p:nvSpPr>
        <p:spPr>
          <a:xfrm>
            <a:off x="2532184" y="942536"/>
            <a:ext cx="8848578" cy="591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5D028-9116-4B81-AF65-7D200940903C}"/>
              </a:ext>
            </a:extLst>
          </p:cNvPr>
          <p:cNvSpPr/>
          <p:nvPr/>
        </p:nvSpPr>
        <p:spPr>
          <a:xfrm>
            <a:off x="126609" y="2869809"/>
            <a:ext cx="1997613" cy="38826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A9B80-623B-4E37-8B43-40E57EBE4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601892"/>
              </p:ext>
            </p:extLst>
          </p:nvPr>
        </p:nvGraphicFramePr>
        <p:xfrm>
          <a:off x="2433710" y="2290624"/>
          <a:ext cx="2560321" cy="201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ADFB44E-6F8B-4388-A98B-D4373807890D}"/>
              </a:ext>
            </a:extLst>
          </p:cNvPr>
          <p:cNvSpPr/>
          <p:nvPr/>
        </p:nvSpPr>
        <p:spPr>
          <a:xfrm>
            <a:off x="2532184" y="4304714"/>
            <a:ext cx="8848578" cy="112541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3600" dirty="0"/>
              <a:t>Callback</a:t>
            </a:r>
            <a:r>
              <a:rPr lang="en-US" dirty="0"/>
              <a:t>   </a:t>
            </a:r>
            <a:r>
              <a:rPr lang="en-US" sz="3600" dirty="0"/>
              <a:t>Queue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DFB8D-1528-4366-AF00-EDB6541E8BC0}"/>
              </a:ext>
            </a:extLst>
          </p:cNvPr>
          <p:cNvSpPr/>
          <p:nvPr/>
        </p:nvSpPr>
        <p:spPr>
          <a:xfrm>
            <a:off x="2532184" y="5581357"/>
            <a:ext cx="8848578" cy="11254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Microtask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DABA3-A4B7-4078-B97E-E65C63D61D69}"/>
              </a:ext>
            </a:extLst>
          </p:cNvPr>
          <p:cNvSpPr txBox="1"/>
          <p:nvPr/>
        </p:nvSpPr>
        <p:spPr>
          <a:xfrm>
            <a:off x="87923" y="2220353"/>
            <a:ext cx="195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Call Stack</a:t>
            </a:r>
            <a:endParaRPr lang="en-IN" sz="3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F92B1A-12A0-48F7-BDCD-B257DC77DF5F}"/>
              </a:ext>
            </a:extLst>
          </p:cNvPr>
          <p:cNvSpPr/>
          <p:nvPr/>
        </p:nvSpPr>
        <p:spPr>
          <a:xfrm>
            <a:off x="8458200" y="1427871"/>
            <a:ext cx="2560321" cy="16670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Browser</a:t>
            </a:r>
            <a:endParaRPr lang="en-IN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A3387C-7F38-4B4B-A00C-539E063178A0}"/>
              </a:ext>
            </a:extLst>
          </p:cNvPr>
          <p:cNvCxnSpPr/>
          <p:nvPr/>
        </p:nvCxnSpPr>
        <p:spPr>
          <a:xfrm flipH="1">
            <a:off x="8616462" y="3094892"/>
            <a:ext cx="6858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49F680-9D1A-4748-94D9-8E4DE1BAA57A}"/>
              </a:ext>
            </a:extLst>
          </p:cNvPr>
          <p:cNvCxnSpPr>
            <a:cxnSpLocks/>
          </p:cNvCxnSpPr>
          <p:nvPr/>
        </p:nvCxnSpPr>
        <p:spPr>
          <a:xfrm flipH="1">
            <a:off x="8780585" y="2866684"/>
            <a:ext cx="620151" cy="32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7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7260-ABCF-464A-AD58-DA65692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D5BE-DADC-43B1-ADDB-057F2E0A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0F29-A732-4833-B812-79737B08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0FA2-F7E5-4CE3-8712-8AFEE3F0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783F-D664-421D-892E-25FB7BB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6EC1-2DBC-4056-8336-752F28C4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574-EC60-4F01-BCC0-CCCB8358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17FD-E6F7-4878-978A-D8EE8723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7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D221-404A-4237-B327-D5546C02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js</a:t>
            </a:r>
            <a:r>
              <a:rPr lang="en-IN" dirty="0"/>
              <a:t>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5A75-985C-4C96-A365-20352137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Code Executed</a:t>
            </a:r>
          </a:p>
          <a:p>
            <a:pPr lvl="1"/>
            <a:r>
              <a:rPr lang="en-IN" dirty="0"/>
              <a:t>Although </a:t>
            </a:r>
            <a:r>
              <a:rPr lang="en-IN" dirty="0" err="1"/>
              <a:t>js</a:t>
            </a:r>
            <a:r>
              <a:rPr lang="en-IN" dirty="0"/>
              <a:t> is interpreted language but before this our code compile for</a:t>
            </a:r>
          </a:p>
          <a:p>
            <a:pPr lvl="2"/>
            <a:r>
              <a:rPr lang="en-IN" dirty="0"/>
              <a:t>Early Error Checking (not all type of error)</a:t>
            </a:r>
          </a:p>
          <a:p>
            <a:pPr lvl="2"/>
            <a:r>
              <a:rPr lang="en-IN" dirty="0"/>
              <a:t>Determination of appropriate scope for variable</a:t>
            </a:r>
          </a:p>
          <a:p>
            <a:pPr lvl="2"/>
            <a:r>
              <a:rPr lang="en-IN" dirty="0"/>
              <a:t>Note:- two do the upper task we had to do pars (compilation step)</a:t>
            </a:r>
          </a:p>
          <a:p>
            <a:pPr lvl="2"/>
            <a:endParaRPr lang="en-IN" dirty="0"/>
          </a:p>
          <a:p>
            <a:r>
              <a:rPr lang="en-IN" dirty="0"/>
              <a:t>Compilation Steps:- </a:t>
            </a:r>
          </a:p>
          <a:p>
            <a:pPr lvl="1"/>
            <a:r>
              <a:rPr lang="en-IN" dirty="0" err="1"/>
              <a:t>Tokeniizing</a:t>
            </a:r>
            <a:r>
              <a:rPr lang="en-IN" dirty="0"/>
              <a:t>/</a:t>
            </a:r>
            <a:r>
              <a:rPr lang="en-IN" dirty="0" err="1"/>
              <a:t>Lexing</a:t>
            </a:r>
            <a:endParaRPr lang="en-IN" dirty="0"/>
          </a:p>
          <a:p>
            <a:pPr lvl="1"/>
            <a:r>
              <a:rPr lang="en-IN" dirty="0"/>
              <a:t>Parsing  (after pars AST [Abstract Syntax Tree] is formed)</a:t>
            </a:r>
          </a:p>
          <a:p>
            <a:pPr lvl="1"/>
            <a:r>
              <a:rPr lang="en-IN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64471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FBB-41A8-478E-B860-119BF968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0CEA-235B-470A-BAAB-2D2CF23C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Compilation Stage:- </a:t>
            </a:r>
          </a:p>
          <a:p>
            <a:pPr lvl="2"/>
            <a:r>
              <a:rPr lang="en-IN" dirty="0"/>
              <a:t>Early Error Checking</a:t>
            </a:r>
          </a:p>
          <a:p>
            <a:pPr lvl="2"/>
            <a:r>
              <a:rPr lang="en-IN" dirty="0"/>
              <a:t>DASV (</a:t>
            </a:r>
            <a:r>
              <a:rPr lang="en-IN" sz="1800" dirty="0"/>
              <a:t>first line execute hone se </a:t>
            </a:r>
            <a:r>
              <a:rPr lang="en-IN" sz="1800" dirty="0" err="1"/>
              <a:t>phle</a:t>
            </a:r>
            <a:r>
              <a:rPr lang="en-IN" sz="1800" dirty="0"/>
              <a:t> variable ka scope JS ko </a:t>
            </a:r>
            <a:r>
              <a:rPr lang="en-IN" sz="1800" dirty="0" err="1"/>
              <a:t>pta</a:t>
            </a:r>
            <a:r>
              <a:rPr lang="en-IN" sz="1800" dirty="0"/>
              <a:t> lag </a:t>
            </a:r>
            <a:r>
              <a:rPr lang="en-IN" sz="1800" dirty="0" err="1"/>
              <a:t>jata</a:t>
            </a:r>
            <a:r>
              <a:rPr lang="en-IN" sz="1800" dirty="0"/>
              <a:t> </a:t>
            </a:r>
            <a:r>
              <a:rPr lang="en-IN" sz="1800" dirty="0" err="1"/>
              <a:t>hai</a:t>
            </a:r>
            <a:r>
              <a:rPr lang="en-IN" sz="1800" dirty="0"/>
              <a:t> [no mem. allocate] )</a:t>
            </a:r>
          </a:p>
          <a:p>
            <a:r>
              <a:rPr lang="en-IN" dirty="0"/>
              <a:t>Code Execution Phase:- </a:t>
            </a:r>
          </a:p>
          <a:p>
            <a:pPr lvl="2"/>
            <a:r>
              <a:rPr lang="en-IN" dirty="0"/>
              <a:t>In JS code executed inside execution context</a:t>
            </a:r>
          </a:p>
          <a:p>
            <a:pPr lvl="2"/>
            <a:r>
              <a:rPr lang="en-IN" dirty="0"/>
              <a:t>At first Global Execution Context is Created</a:t>
            </a:r>
          </a:p>
          <a:p>
            <a:r>
              <a:rPr lang="en-IN" dirty="0"/>
              <a:t>Now further GEC divide into 2 parts</a:t>
            </a:r>
          </a:p>
          <a:p>
            <a:pPr lvl="2"/>
            <a:r>
              <a:rPr lang="en-IN" dirty="0"/>
              <a:t>1). Creation Phase</a:t>
            </a:r>
          </a:p>
          <a:p>
            <a:pPr lvl="2"/>
            <a:r>
              <a:rPr lang="en-IN" dirty="0"/>
              <a:t>2). 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47039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174A-F3D8-4B9C-A402-7DA181FB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4345-012A-44DA-B627-51E7D4E8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N" dirty="0"/>
              <a:t>Creation Phase :- </a:t>
            </a:r>
          </a:p>
          <a:p>
            <a:pPr marL="457200" lvl="1" indent="0">
              <a:buNone/>
            </a:pPr>
            <a:r>
              <a:rPr lang="en-IN" dirty="0"/>
              <a:t>In creation phase ‘this’ is created or bind with window or window is assigned in this for browsers</a:t>
            </a:r>
          </a:p>
          <a:p>
            <a:pPr marL="457200" lvl="1" indent="0">
              <a:buNone/>
            </a:pPr>
            <a:r>
              <a:rPr lang="en-IN" dirty="0"/>
              <a:t>	this=window;</a:t>
            </a:r>
          </a:p>
          <a:p>
            <a:pPr marL="457200" lvl="1" indent="0">
              <a:buNone/>
            </a:pPr>
            <a:r>
              <a:rPr lang="en-IN" dirty="0"/>
              <a:t>All the variables got memory allocated in this phase and the variable created with “var” keyword assigned to ‘undefined’ and function declaration also get stored in memory.</a:t>
            </a:r>
          </a:p>
          <a:p>
            <a:pPr marL="457200" lvl="1" indent="0">
              <a:buNone/>
            </a:pPr>
            <a:r>
              <a:rPr lang="en-IN" dirty="0"/>
              <a:t>Let and </a:t>
            </a:r>
            <a:r>
              <a:rPr lang="en-IN" dirty="0" err="1"/>
              <a:t>const</a:t>
            </a:r>
            <a:r>
              <a:rPr lang="en-IN" dirty="0"/>
              <a:t> also allocated memory but not initialised </a:t>
            </a:r>
          </a:p>
          <a:p>
            <a:pPr marL="457200" lvl="1" indent="0">
              <a:buNone/>
            </a:pPr>
            <a:r>
              <a:rPr lang="en-IN" dirty="0"/>
              <a:t>	i.e. an error is thrown if we use an ‘let’ created variable before its 	declaration (TDZ)</a:t>
            </a:r>
          </a:p>
          <a:p>
            <a:r>
              <a:rPr lang="en-IN" dirty="0"/>
              <a:t>Execution Phase :- </a:t>
            </a:r>
          </a:p>
          <a:p>
            <a:pPr marL="457200" lvl="1" indent="0">
              <a:buNone/>
            </a:pPr>
            <a:r>
              <a:rPr lang="en-IN" dirty="0"/>
              <a:t>In this phase code interpret line by line .</a:t>
            </a:r>
          </a:p>
        </p:txBody>
      </p:sp>
    </p:spTree>
    <p:extLst>
      <p:ext uri="{BB962C8B-B14F-4D97-AF65-F5344CB8AC3E}">
        <p14:creationId xmlns:p14="http://schemas.microsoft.com/office/powerpoint/2010/main" val="74356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950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Datatypes</vt:lpstr>
      <vt:lpstr>BigInt</vt:lpstr>
      <vt:lpstr>PowerPoint Presentation</vt:lpstr>
      <vt:lpstr>String</vt:lpstr>
      <vt:lpstr>Arrays</vt:lpstr>
      <vt:lpstr>How js Work</vt:lpstr>
      <vt:lpstr>PowerPoint Presentation</vt:lpstr>
      <vt:lpstr>.</vt:lpstr>
      <vt:lpstr>PowerPoint Presentation</vt:lpstr>
      <vt:lpstr>PowerPoint Presentation</vt:lpstr>
      <vt:lpstr>Function Execution Context</vt:lpstr>
      <vt:lpstr>PowerPoint Presentation</vt:lpstr>
      <vt:lpstr>PowerPoint Presentation</vt:lpstr>
      <vt:lpstr>Closures</vt:lpstr>
      <vt:lpstr>PowerPoint Presentation</vt:lpstr>
      <vt:lpstr>Ways to Link .js file</vt:lpstr>
      <vt:lpstr>Document Object Model (DOM)</vt:lpstr>
      <vt:lpstr>Promise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Prakash</dc:creator>
  <cp:lastModifiedBy>Satya Prakash</cp:lastModifiedBy>
  <cp:revision>53</cp:revision>
  <dcterms:created xsi:type="dcterms:W3CDTF">2024-01-10T16:40:48Z</dcterms:created>
  <dcterms:modified xsi:type="dcterms:W3CDTF">2024-03-30T18:58:53Z</dcterms:modified>
</cp:coreProperties>
</file>