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customXml/itemProps758.xml" ContentType="application/vnd.openxmlformats-officedocument.customXmlProperties+xml"/>
  <Override PartName="/customXml/itemProps759.xml" ContentType="application/vnd.openxmlformats-officedocument.customXmlProperties+xml"/>
  <Override PartName="/customXml/itemProps760.xml" ContentType="application/vnd.openxmlformats-officedocument.customXmlProperties+xml"/>
  <Override PartName="/customXml/itemProps761.xml" ContentType="application/vnd.openxmlformats-officedocument.customXmlProperties+xml"/>
  <Override PartName="/customXml/itemProps762.xml" ContentType="application/vnd.openxmlformats-officedocument.customXmlProperties+xml"/>
  <Override PartName="/customXml/itemProps763.xml" ContentType="application/vnd.openxmlformats-officedocument.customXmlProperties+xml"/>
  <Override PartName="/customXml/itemProps764.xml" ContentType="application/vnd.openxmlformats-officedocument.customXmlProperties+xml"/>
  <Override PartName="/customXml/itemProps765.xml" ContentType="application/vnd.openxmlformats-officedocument.customXmlProperties+xml"/>
  <Override PartName="/customXml/itemProps766.xml" ContentType="application/vnd.openxmlformats-officedocument.customXmlProperties+xml"/>
  <Override PartName="/customXml/itemProps767.xml" ContentType="application/vnd.openxmlformats-officedocument.customXmlProperties+xml"/>
  <Override PartName="/customXml/itemProps768.xml" ContentType="application/vnd.openxmlformats-officedocument.customXmlProperties+xml"/>
  <Override PartName="/customXml/itemProps769.xml" ContentType="application/vnd.openxmlformats-officedocument.customXmlProperties+xml"/>
  <Override PartName="/customXml/itemProps770.xml" ContentType="application/vnd.openxmlformats-officedocument.customXmlProperties+xml"/>
  <Override PartName="/customXml/itemProps771.xml" ContentType="application/vnd.openxmlformats-officedocument.customXmlProperties+xml"/>
  <Override PartName="/customXml/itemProps772.xml" ContentType="application/vnd.openxmlformats-officedocument.customXmlProperties+xml"/>
  <Override PartName="/customXml/itemProps773.xml" ContentType="application/vnd.openxmlformats-officedocument.customXmlProperties+xml"/>
  <Override PartName="/customXml/itemProps774.xml" ContentType="application/vnd.openxmlformats-officedocument.customXmlProperties+xml"/>
  <Override PartName="/customXml/itemProps775.xml" ContentType="application/vnd.openxmlformats-officedocument.customXmlProperties+xml"/>
  <Override PartName="/customXml/itemProps776.xml" ContentType="application/vnd.openxmlformats-officedocument.customXmlProperties+xml"/>
  <Override PartName="/customXml/itemProps777.xml" ContentType="application/vnd.openxmlformats-officedocument.customXmlProperties+xml"/>
  <Override PartName="/customXml/itemProps778.xml" ContentType="application/vnd.openxmlformats-officedocument.customXmlProperties+xml"/>
  <Override PartName="/customXml/itemProps779.xml" ContentType="application/vnd.openxmlformats-officedocument.customXmlProperties+xml"/>
  <Override PartName="/customXml/itemProps780.xml" ContentType="application/vnd.openxmlformats-officedocument.customXmlProperties+xml"/>
  <Override PartName="/customXml/itemProps781.xml" ContentType="application/vnd.openxmlformats-officedocument.customXmlProperties+xml"/>
  <Override PartName="/customXml/itemProps782.xml" ContentType="application/vnd.openxmlformats-officedocument.customXmlProperties+xml"/>
  <Override PartName="/customXml/itemProps783.xml" ContentType="application/vnd.openxmlformats-officedocument.customXmlProperties+xml"/>
  <Override PartName="/customXml/itemProps784.xml" ContentType="application/vnd.openxmlformats-officedocument.customXmlProperties+xml"/>
  <Override PartName="/customXml/itemProps785.xml" ContentType="application/vnd.openxmlformats-officedocument.customXmlProperties+xml"/>
  <Override PartName="/customXml/itemProps786.xml" ContentType="application/vnd.openxmlformats-officedocument.customXmlProperties+xml"/>
  <Override PartName="/customXml/itemProps787.xml" ContentType="application/vnd.openxmlformats-officedocument.customXmlProperties+xml"/>
  <Override PartName="/customXml/itemProps788.xml" ContentType="application/vnd.openxmlformats-officedocument.customXmlProperties+xml"/>
  <Override PartName="/customXml/itemProps789.xml" ContentType="application/vnd.openxmlformats-officedocument.customXmlProperties+xml"/>
  <Override PartName="/customXml/itemProps790.xml" ContentType="application/vnd.openxmlformats-officedocument.customXmlProperties+xml"/>
  <Override PartName="/customXml/itemProps791.xml" ContentType="application/vnd.openxmlformats-officedocument.customXmlProperties+xml"/>
  <Override PartName="/customXml/itemProps792.xml" ContentType="application/vnd.openxmlformats-officedocument.customXmlProperties+xml"/>
  <Override PartName="/customXml/itemProps793.xml" ContentType="application/vnd.openxmlformats-officedocument.customXmlProperties+xml"/>
  <Override PartName="/customXml/itemProps794.xml" ContentType="application/vnd.openxmlformats-officedocument.customXmlProperties+xml"/>
  <Override PartName="/customXml/itemProps795.xml" ContentType="application/vnd.openxmlformats-officedocument.customXmlProperties+xml"/>
  <Override PartName="/customXml/itemProps796.xml" ContentType="application/vnd.openxmlformats-officedocument.customXmlProperties+xml"/>
  <Override PartName="/customXml/itemProps797.xml" ContentType="application/vnd.openxmlformats-officedocument.customXmlProperties+xml"/>
  <Override PartName="/customXml/itemProps798.xml" ContentType="application/vnd.openxmlformats-officedocument.customXmlProperties+xml"/>
  <Override PartName="/customXml/itemProps799.xml" ContentType="application/vnd.openxmlformats-officedocument.customXmlProperties+xml"/>
  <Override PartName="/customXml/itemProps800.xml" ContentType="application/vnd.openxmlformats-officedocument.customXmlProperties+xml"/>
  <Override PartName="/customXml/itemProps801.xml" ContentType="application/vnd.openxmlformats-officedocument.customXmlProperties+xml"/>
  <Override PartName="/customXml/itemProps802.xml" ContentType="application/vnd.openxmlformats-officedocument.customXmlProperties+xml"/>
  <Override PartName="/customXml/itemProps803.xml" ContentType="application/vnd.openxmlformats-officedocument.customXmlProperties+xml"/>
  <Override PartName="/customXml/itemProps804.xml" ContentType="application/vnd.openxmlformats-officedocument.customXmlProperties+xml"/>
  <Override PartName="/customXml/itemProps805.xml" ContentType="application/vnd.openxmlformats-officedocument.customXmlProperties+xml"/>
  <Override PartName="/customXml/itemProps806.xml" ContentType="application/vnd.openxmlformats-officedocument.customXmlProperties+xml"/>
  <Override PartName="/customXml/itemProps807.xml" ContentType="application/vnd.openxmlformats-officedocument.customXmlProperties+xml"/>
  <Override PartName="/customXml/itemProps808.xml" ContentType="application/vnd.openxmlformats-officedocument.customXmlProperties+xml"/>
  <Override PartName="/customXml/itemProps809.xml" ContentType="application/vnd.openxmlformats-officedocument.customXmlProperties+xml"/>
  <Override PartName="/customXml/itemProps810.xml" ContentType="application/vnd.openxmlformats-officedocument.customXmlProperties+xml"/>
  <Override PartName="/customXml/itemProps811.xml" ContentType="application/vnd.openxmlformats-officedocument.customXmlProperties+xml"/>
  <Override PartName="/customXml/itemProps812.xml" ContentType="application/vnd.openxmlformats-officedocument.customXmlProperties+xml"/>
  <Override PartName="/customXml/itemProps813.xml" ContentType="application/vnd.openxmlformats-officedocument.customXmlProperties+xml"/>
  <Override PartName="/customXml/itemProps814.xml" ContentType="application/vnd.openxmlformats-officedocument.customXmlProperties+xml"/>
  <Override PartName="/customXml/itemProps815.xml" ContentType="application/vnd.openxmlformats-officedocument.customXmlProperties+xml"/>
  <Override PartName="/customXml/itemProps816.xml" ContentType="application/vnd.openxmlformats-officedocument.customXmlProperties+xml"/>
  <Override PartName="/customXml/itemProps817.xml" ContentType="application/vnd.openxmlformats-officedocument.customXmlProperties+xml"/>
  <Override PartName="/customXml/itemProps818.xml" ContentType="application/vnd.openxmlformats-officedocument.customXmlProperties+xml"/>
  <Override PartName="/customXml/itemProps819.xml" ContentType="application/vnd.openxmlformats-officedocument.customXmlProperties+xml"/>
  <Override PartName="/customXml/itemProps820.xml" ContentType="application/vnd.openxmlformats-officedocument.customXmlProperties+xml"/>
  <Override PartName="/customXml/itemProps821.xml" ContentType="application/vnd.openxmlformats-officedocument.customXmlProperties+xml"/>
  <Override PartName="/customXml/itemProps822.xml" ContentType="application/vnd.openxmlformats-officedocument.customXmlProperties+xml"/>
  <Override PartName="/customXml/itemProps823.xml" ContentType="application/vnd.openxmlformats-officedocument.customXmlProperties+xml"/>
  <Override PartName="/customXml/itemProps824.xml" ContentType="application/vnd.openxmlformats-officedocument.customXmlProperties+xml"/>
  <Override PartName="/customXml/itemProps825.xml" ContentType="application/vnd.openxmlformats-officedocument.customXmlProperties+xml"/>
  <Override PartName="/customXml/itemProps826.xml" ContentType="application/vnd.openxmlformats-officedocument.customXmlProperties+xml"/>
  <Override PartName="/customXml/itemProps827.xml" ContentType="application/vnd.openxmlformats-officedocument.customXmlProperties+xml"/>
  <Override PartName="/customXml/itemProps828.xml" ContentType="application/vnd.openxmlformats-officedocument.customXmlProperties+xml"/>
  <Override PartName="/customXml/itemProps829.xml" ContentType="application/vnd.openxmlformats-officedocument.customXmlProperties+xml"/>
  <Override PartName="/customXml/itemProps830.xml" ContentType="application/vnd.openxmlformats-officedocument.customXmlProperties+xml"/>
  <Override PartName="/customXml/itemProps831.xml" ContentType="application/vnd.openxmlformats-officedocument.customXmlProperties+xml"/>
  <Override PartName="/customXml/itemProps832.xml" ContentType="application/vnd.openxmlformats-officedocument.customXmlProperties+xml"/>
  <Override PartName="/customXml/itemProps833.xml" ContentType="application/vnd.openxmlformats-officedocument.customXmlProperties+xml"/>
  <Override PartName="/customXml/itemProps834.xml" ContentType="application/vnd.openxmlformats-officedocument.customXmlProperties+xml"/>
  <Override PartName="/customXml/itemProps835.xml" ContentType="application/vnd.openxmlformats-officedocument.customXmlProperties+xml"/>
  <Override PartName="/customXml/itemProps836.xml" ContentType="application/vnd.openxmlformats-officedocument.customXmlProperties+xml"/>
  <Override PartName="/customXml/itemProps837.xml" ContentType="application/vnd.openxmlformats-officedocument.customXmlProperties+xml"/>
  <Override PartName="/customXml/itemProps838.xml" ContentType="application/vnd.openxmlformats-officedocument.customXmlProperties+xml"/>
  <Override PartName="/customXml/itemProps839.xml" ContentType="application/vnd.openxmlformats-officedocument.customXmlProperties+xml"/>
  <Override PartName="/customXml/itemProps840.xml" ContentType="application/vnd.openxmlformats-officedocument.customXmlProperties+xml"/>
  <Override PartName="/customXml/itemProps841.xml" ContentType="application/vnd.openxmlformats-officedocument.customXmlProperties+xml"/>
  <Override PartName="/customXml/itemProps842.xml" ContentType="application/vnd.openxmlformats-officedocument.customXmlProperties+xml"/>
  <Override PartName="/customXml/itemProps843.xml" ContentType="application/vnd.openxmlformats-officedocument.customXmlProperties+xml"/>
  <Override PartName="/customXml/itemProps844.xml" ContentType="application/vnd.openxmlformats-officedocument.customXmlProperties+xml"/>
  <Override PartName="/customXml/itemProps845.xml" ContentType="application/vnd.openxmlformats-officedocument.customXmlProperties+xml"/>
  <Override PartName="/customXml/itemProps846.xml" ContentType="application/vnd.openxmlformats-officedocument.customXmlProperties+xml"/>
  <Override PartName="/customXml/itemProps847.xml" ContentType="application/vnd.openxmlformats-officedocument.customXmlProperties+xml"/>
  <Override PartName="/customXml/itemProps848.xml" ContentType="application/vnd.openxmlformats-officedocument.customXmlProperties+xml"/>
  <Override PartName="/customXml/itemProps849.xml" ContentType="application/vnd.openxmlformats-officedocument.customXmlProperties+xml"/>
  <Override PartName="/customXml/itemProps850.xml" ContentType="application/vnd.openxmlformats-officedocument.customXmlProperties+xml"/>
  <Override PartName="/customXml/itemProps851.xml" ContentType="application/vnd.openxmlformats-officedocument.customXmlProperties+xml"/>
  <Override PartName="/customXml/itemProps852.xml" ContentType="application/vnd.openxmlformats-officedocument.customXmlProperties+xml"/>
  <Override PartName="/customXml/itemProps853.xml" ContentType="application/vnd.openxmlformats-officedocument.customXmlProperties+xml"/>
  <Override PartName="/customXml/itemProps854.xml" ContentType="application/vnd.openxmlformats-officedocument.customXmlProperties+xml"/>
  <Override PartName="/customXml/itemProps855.xml" ContentType="application/vnd.openxmlformats-officedocument.customXmlProperties+xml"/>
  <Override PartName="/customXml/itemProps856.xml" ContentType="application/vnd.openxmlformats-officedocument.customXmlProperties+xml"/>
  <Override PartName="/customXml/itemProps857.xml" ContentType="application/vnd.openxmlformats-officedocument.customXmlProperties+xml"/>
  <Override PartName="/customXml/itemProps858.xml" ContentType="application/vnd.openxmlformats-officedocument.customXmlProperties+xml"/>
  <Override PartName="/customXml/itemProps859.xml" ContentType="application/vnd.openxmlformats-officedocument.customXmlProperties+xml"/>
  <Override PartName="/customXml/itemProps860.xml" ContentType="application/vnd.openxmlformats-officedocument.customXmlProperties+xml"/>
  <Override PartName="/customXml/itemProps861.xml" ContentType="application/vnd.openxmlformats-officedocument.customXmlProperties+xml"/>
  <Override PartName="/customXml/itemProps862.xml" ContentType="application/vnd.openxmlformats-officedocument.customXmlProperties+xml"/>
  <Override PartName="/customXml/itemProps863.xml" ContentType="application/vnd.openxmlformats-officedocument.customXmlProperties+xml"/>
  <Override PartName="/customXml/itemProps864.xml" ContentType="application/vnd.openxmlformats-officedocument.customXmlProperties+xml"/>
  <Override PartName="/customXml/itemProps865.xml" ContentType="application/vnd.openxmlformats-officedocument.customXmlProperties+xml"/>
  <Override PartName="/customXml/itemProps866.xml" ContentType="application/vnd.openxmlformats-officedocument.customXmlProperties+xml"/>
  <Override PartName="/customXml/itemProps867.xml" ContentType="application/vnd.openxmlformats-officedocument.customXmlProperties+xml"/>
  <Override PartName="/customXml/itemProps868.xml" ContentType="application/vnd.openxmlformats-officedocument.customXmlProperties+xml"/>
  <Override PartName="/customXml/itemProps869.xml" ContentType="application/vnd.openxmlformats-officedocument.customXmlProperties+xml"/>
  <Override PartName="/customXml/itemProps870.xml" ContentType="application/vnd.openxmlformats-officedocument.customXmlProperties+xml"/>
  <Override PartName="/customXml/itemProps871.xml" ContentType="application/vnd.openxmlformats-officedocument.customXmlProperties+xml"/>
  <Override PartName="/customXml/itemProps872.xml" ContentType="application/vnd.openxmlformats-officedocument.customXmlProperties+xml"/>
  <Override PartName="/customXml/itemProps873.xml" ContentType="application/vnd.openxmlformats-officedocument.customXmlProperties+xml"/>
  <Override PartName="/customXml/itemProps874.xml" ContentType="application/vnd.openxmlformats-officedocument.customXmlProperties+xml"/>
  <Override PartName="/customXml/itemProps875.xml" ContentType="application/vnd.openxmlformats-officedocument.customXmlProperties+xml"/>
  <Override PartName="/customXml/itemProps876.xml" ContentType="application/vnd.openxmlformats-officedocument.customXmlProperties+xml"/>
  <Override PartName="/customXml/itemProps877.xml" ContentType="application/vnd.openxmlformats-officedocument.customXmlProperties+xml"/>
  <Override PartName="/customXml/itemProps878.xml" ContentType="application/vnd.openxmlformats-officedocument.customXmlProperties+xml"/>
  <Override PartName="/customXml/itemProps879.xml" ContentType="application/vnd.openxmlformats-officedocument.customXmlProperties+xml"/>
  <Override PartName="/customXml/itemProps880.xml" ContentType="application/vnd.openxmlformats-officedocument.customXmlProperties+xml"/>
  <Override PartName="/customXml/itemProps881.xml" ContentType="application/vnd.openxmlformats-officedocument.customXmlProperties+xml"/>
  <Override PartName="/customXml/itemProps882.xml" ContentType="application/vnd.openxmlformats-officedocument.customXmlProperties+xml"/>
  <Override PartName="/customXml/itemProps883.xml" ContentType="application/vnd.openxmlformats-officedocument.customXmlProperties+xml"/>
  <Override PartName="/customXml/itemProps884.xml" ContentType="application/vnd.openxmlformats-officedocument.customXmlProperties+xml"/>
  <Override PartName="/customXml/itemProps885.xml" ContentType="application/vnd.openxmlformats-officedocument.customXmlProperties+xml"/>
  <Override PartName="/customXml/itemProps886.xml" ContentType="application/vnd.openxmlformats-officedocument.customXmlProperties+xml"/>
  <Override PartName="/customXml/itemProps887.xml" ContentType="application/vnd.openxmlformats-officedocument.customXmlProperties+xml"/>
  <Override PartName="/customXml/itemProps888.xml" ContentType="application/vnd.openxmlformats-officedocument.customXmlProperties+xml"/>
  <Override PartName="/customXml/itemProps889.xml" ContentType="application/vnd.openxmlformats-officedocument.customXmlProperties+xml"/>
  <Override PartName="/customXml/itemProps890.xml" ContentType="application/vnd.openxmlformats-officedocument.customXmlProperties+xml"/>
  <Override PartName="/customXml/itemProps891.xml" ContentType="application/vnd.openxmlformats-officedocument.customXmlProperties+xml"/>
  <Override PartName="/customXml/itemProps892.xml" ContentType="application/vnd.openxmlformats-officedocument.customXmlProperties+xml"/>
  <Override PartName="/customXml/itemProps893.xml" ContentType="application/vnd.openxmlformats-officedocument.customXmlProperties+xml"/>
  <Override PartName="/customXml/itemProps894.xml" ContentType="application/vnd.openxmlformats-officedocument.customXmlProperties+xml"/>
  <Override PartName="/customXml/itemProps895.xml" ContentType="application/vnd.openxmlformats-officedocument.customXmlProperties+xml"/>
  <Override PartName="/customXml/itemProps896.xml" ContentType="application/vnd.openxmlformats-officedocument.customXmlProperties+xml"/>
  <Override PartName="/customXml/itemProps897.xml" ContentType="application/vnd.openxmlformats-officedocument.customXmlProperties+xml"/>
  <Override PartName="/customXml/itemProps898.xml" ContentType="application/vnd.openxmlformats-officedocument.customXmlProperties+xml"/>
  <Override PartName="/customXml/itemProps899.xml" ContentType="application/vnd.openxmlformats-officedocument.customXmlProperties+xml"/>
  <Override PartName="/customXml/itemProps900.xml" ContentType="application/vnd.openxmlformats-officedocument.customXmlProperties+xml"/>
  <Override PartName="/customXml/itemProps901.xml" ContentType="application/vnd.openxmlformats-officedocument.customXmlProperties+xml"/>
  <Override PartName="/customXml/itemProps902.xml" ContentType="application/vnd.openxmlformats-officedocument.customXmlProperties+xml"/>
  <Override PartName="/customXml/itemProps903.xml" ContentType="application/vnd.openxmlformats-officedocument.customXmlProperties+xml"/>
  <Override PartName="/customXml/itemProps904.xml" ContentType="application/vnd.openxmlformats-officedocument.customXmlProperties+xml"/>
  <Override PartName="/customXml/itemProps905.xml" ContentType="application/vnd.openxmlformats-officedocument.customXmlProperties+xml"/>
  <Override PartName="/customXml/itemProps906.xml" ContentType="application/vnd.openxmlformats-officedocument.customXmlProperties+xml"/>
  <Override PartName="/customXml/itemProps907.xml" ContentType="application/vnd.openxmlformats-officedocument.customXmlProperties+xml"/>
  <Override PartName="/customXml/itemProps908.xml" ContentType="application/vnd.openxmlformats-officedocument.customXmlProperties+xml"/>
  <Override PartName="/customXml/itemProps909.xml" ContentType="application/vnd.openxmlformats-officedocument.customXmlProperties+xml"/>
  <Override PartName="/customXml/itemProps910.xml" ContentType="application/vnd.openxmlformats-officedocument.customXmlProperties+xml"/>
  <Override PartName="/customXml/itemProps911.xml" ContentType="application/vnd.openxmlformats-officedocument.customXmlProperties+xml"/>
  <Override PartName="/customXml/itemProps912.xml" ContentType="application/vnd.openxmlformats-officedocument.customXmlProperties+xml"/>
  <Override PartName="/customXml/itemProps913.xml" ContentType="application/vnd.openxmlformats-officedocument.customXmlProperties+xml"/>
  <Override PartName="/customXml/itemProps914.xml" ContentType="application/vnd.openxmlformats-officedocument.customXmlProperties+xml"/>
  <Override PartName="/customXml/itemProps915.xml" ContentType="application/vnd.openxmlformats-officedocument.customXmlProperties+xml"/>
  <Override PartName="/customXml/itemProps916.xml" ContentType="application/vnd.openxmlformats-officedocument.customXmlProperties+xml"/>
  <Override PartName="/customXml/itemProps917.xml" ContentType="application/vnd.openxmlformats-officedocument.customXmlProperties+xml"/>
  <Override PartName="/customXml/itemProps918.xml" ContentType="application/vnd.openxmlformats-officedocument.customXmlProperties+xml"/>
  <Override PartName="/customXml/itemProps919.xml" ContentType="application/vnd.openxmlformats-officedocument.customXmlProperties+xml"/>
  <Override PartName="/customXml/itemProps920.xml" ContentType="application/vnd.openxmlformats-officedocument.customXmlProperties+xml"/>
  <Override PartName="/customXml/itemProps921.xml" ContentType="application/vnd.openxmlformats-officedocument.customXmlProperties+xml"/>
  <Override PartName="/customXml/itemProps922.xml" ContentType="application/vnd.openxmlformats-officedocument.customXmlProperties+xml"/>
  <Override PartName="/customXml/itemProps923.xml" ContentType="application/vnd.openxmlformats-officedocument.customXmlProperties+xml"/>
  <Override PartName="/customXml/itemProps924.xml" ContentType="application/vnd.openxmlformats-officedocument.customXmlProperties+xml"/>
  <Override PartName="/customXml/itemProps925.xml" ContentType="application/vnd.openxmlformats-officedocument.customXmlProperties+xml"/>
  <Override PartName="/customXml/itemProps926.xml" ContentType="application/vnd.openxmlformats-officedocument.customXmlProperties+xml"/>
  <Override PartName="/customXml/itemProps927.xml" ContentType="application/vnd.openxmlformats-officedocument.customXmlProperties+xml"/>
  <Override PartName="/customXml/itemProps928.xml" ContentType="application/vnd.openxmlformats-officedocument.customXmlProperties+xml"/>
  <Override PartName="/customXml/itemProps929.xml" ContentType="application/vnd.openxmlformats-officedocument.customXmlProperties+xml"/>
  <Override PartName="/customXml/itemProps930.xml" ContentType="application/vnd.openxmlformats-officedocument.customXmlProperties+xml"/>
  <Override PartName="/customXml/itemProps931.xml" ContentType="application/vnd.openxmlformats-officedocument.customXmlProperties+xml"/>
  <Override PartName="/customXml/itemProps932.xml" ContentType="application/vnd.openxmlformats-officedocument.customXmlProperties+xml"/>
  <Override PartName="/customXml/itemProps933.xml" ContentType="application/vnd.openxmlformats-officedocument.customXmlProperties+xml"/>
  <Override PartName="/customXml/itemProps934.xml" ContentType="application/vnd.openxmlformats-officedocument.customXmlProperties+xml"/>
  <Override PartName="/customXml/itemProps935.xml" ContentType="application/vnd.openxmlformats-officedocument.customXmlProperties+xml"/>
  <Override PartName="/customXml/itemProps936.xml" ContentType="application/vnd.openxmlformats-officedocument.customXmlProperties+xml"/>
  <Override PartName="/customXml/itemProps937.xml" ContentType="application/vnd.openxmlformats-officedocument.customXmlProperties+xml"/>
  <Override PartName="/customXml/itemProps938.xml" ContentType="application/vnd.openxmlformats-officedocument.customXmlProperties+xml"/>
  <Override PartName="/customXml/itemProps939.xml" ContentType="application/vnd.openxmlformats-officedocument.customXmlProperties+xml"/>
  <Override PartName="/customXml/itemProps940.xml" ContentType="application/vnd.openxmlformats-officedocument.customXmlProperties+xml"/>
  <Override PartName="/customXml/itemProps941.xml" ContentType="application/vnd.openxmlformats-officedocument.customXmlProperties+xml"/>
  <Override PartName="/customXml/itemProps942.xml" ContentType="application/vnd.openxmlformats-officedocument.customXmlProperties+xml"/>
  <Override PartName="/customXml/itemProps943.xml" ContentType="application/vnd.openxmlformats-officedocument.customXmlProperties+xml"/>
  <Override PartName="/customXml/itemProps944.xml" ContentType="application/vnd.openxmlformats-officedocument.customXmlProperties+xml"/>
  <Override PartName="/customXml/itemProps945.xml" ContentType="application/vnd.openxmlformats-officedocument.customXmlProperties+xml"/>
  <Override PartName="/customXml/itemProps946.xml" ContentType="application/vnd.openxmlformats-officedocument.customXmlProperties+xml"/>
  <Override PartName="/customXml/itemProps947.xml" ContentType="application/vnd.openxmlformats-officedocument.customXmlProperties+xml"/>
  <Override PartName="/customXml/itemProps948.xml" ContentType="application/vnd.openxmlformats-officedocument.customXmlProperties+xml"/>
  <Override PartName="/customXml/itemProps949.xml" ContentType="application/vnd.openxmlformats-officedocument.customXmlProperties+xml"/>
  <Override PartName="/customXml/itemProps950.xml" ContentType="application/vnd.openxmlformats-officedocument.customXmlProperties+xml"/>
  <Override PartName="/customXml/itemProps951.xml" ContentType="application/vnd.openxmlformats-officedocument.customXmlProperties+xml"/>
  <Override PartName="/customXml/itemProps952.xml" ContentType="application/vnd.openxmlformats-officedocument.customXmlProperties+xml"/>
  <Override PartName="/customXml/itemProps953.xml" ContentType="application/vnd.openxmlformats-officedocument.customXmlProperties+xml"/>
  <Override PartName="/customXml/itemProps954.xml" ContentType="application/vnd.openxmlformats-officedocument.customXmlProperties+xml"/>
  <Override PartName="/customXml/itemProps955.xml" ContentType="application/vnd.openxmlformats-officedocument.customXmlProperties+xml"/>
  <Override PartName="/customXml/itemProps956.xml" ContentType="application/vnd.openxmlformats-officedocument.customXmlProperties+xml"/>
  <Override PartName="/customXml/itemProps957.xml" ContentType="application/vnd.openxmlformats-officedocument.customXmlProperties+xml"/>
  <Override PartName="/customXml/itemProps958.xml" ContentType="application/vnd.openxmlformats-officedocument.customXmlProperties+xml"/>
  <Override PartName="/customXml/itemProps959.xml" ContentType="application/vnd.openxmlformats-officedocument.customXmlProperties+xml"/>
  <Override PartName="/customXml/itemProps960.xml" ContentType="application/vnd.openxmlformats-officedocument.customXmlProperties+xml"/>
  <Override PartName="/customXml/itemProps961.xml" ContentType="application/vnd.openxmlformats-officedocument.customXmlProperties+xml"/>
  <Override PartName="/customXml/itemProps962.xml" ContentType="application/vnd.openxmlformats-officedocument.customXmlProperties+xml"/>
  <Override PartName="/customXml/itemProps963.xml" ContentType="application/vnd.openxmlformats-officedocument.customXmlProperties+xml"/>
  <Override PartName="/customXml/itemProps964.xml" ContentType="application/vnd.openxmlformats-officedocument.customXmlProperties+xml"/>
  <Override PartName="/customXml/itemProps965.xml" ContentType="application/vnd.openxmlformats-officedocument.customXmlProperties+xml"/>
  <Override PartName="/customXml/itemProps966.xml" ContentType="application/vnd.openxmlformats-officedocument.customXmlProperties+xml"/>
  <Override PartName="/customXml/itemProps967.xml" ContentType="application/vnd.openxmlformats-officedocument.customXmlProperties+xml"/>
  <Override PartName="/customXml/itemProps968.xml" ContentType="application/vnd.openxmlformats-officedocument.customXmlProperties+xml"/>
  <Override PartName="/customXml/itemProps969.xml" ContentType="application/vnd.openxmlformats-officedocument.customXmlProperties+xml"/>
  <Override PartName="/customXml/itemProps970.xml" ContentType="application/vnd.openxmlformats-officedocument.customXmlProperties+xml"/>
  <Override PartName="/customXml/itemProps971.xml" ContentType="application/vnd.openxmlformats-officedocument.customXmlProperties+xml"/>
  <Override PartName="/customXml/itemProps972.xml" ContentType="application/vnd.openxmlformats-officedocument.customXmlProperties+xml"/>
  <Override PartName="/customXml/itemProps973.xml" ContentType="application/vnd.openxmlformats-officedocument.customXmlProperties+xml"/>
  <Override PartName="/customXml/itemProps974.xml" ContentType="application/vnd.openxmlformats-officedocument.customXmlProperties+xml"/>
  <Override PartName="/customXml/itemProps975.xml" ContentType="application/vnd.openxmlformats-officedocument.customXmlProperties+xml"/>
  <Override PartName="/customXml/itemProps976.xml" ContentType="application/vnd.openxmlformats-officedocument.customXmlProperties+xml"/>
  <Override PartName="/customXml/itemProps977.xml" ContentType="application/vnd.openxmlformats-officedocument.customXmlProperties+xml"/>
  <Override PartName="/customXml/itemProps978.xml" ContentType="application/vnd.openxmlformats-officedocument.customXmlProperties+xml"/>
  <Override PartName="/customXml/itemProps979.xml" ContentType="application/vnd.openxmlformats-officedocument.customXmlProperties+xml"/>
  <Override PartName="/customXml/itemProps980.xml" ContentType="application/vnd.openxmlformats-officedocument.customXmlProperties+xml"/>
  <Override PartName="/customXml/itemProps981.xml" ContentType="application/vnd.openxmlformats-officedocument.customXmlProperties+xml"/>
  <Override PartName="/customXml/itemProps982.xml" ContentType="application/vnd.openxmlformats-officedocument.customXmlProperties+xml"/>
  <Override PartName="/customXml/itemProps983.xml" ContentType="application/vnd.openxmlformats-officedocument.customXmlProperties+xml"/>
  <Override PartName="/customXml/itemProps984.xml" ContentType="application/vnd.openxmlformats-officedocument.customXmlProperties+xml"/>
  <Override PartName="/customXml/itemProps985.xml" ContentType="application/vnd.openxmlformats-officedocument.customXmlProperties+xml"/>
  <Override PartName="/customXml/itemProps986.xml" ContentType="application/vnd.openxmlformats-officedocument.customXmlProperties+xml"/>
  <Override PartName="/customXml/itemProps987.xml" ContentType="application/vnd.openxmlformats-officedocument.customXmlProperties+xml"/>
  <Override PartName="/customXml/itemProps988.xml" ContentType="application/vnd.openxmlformats-officedocument.customXmlProperties+xml"/>
  <Override PartName="/customXml/itemProps989.xml" ContentType="application/vnd.openxmlformats-officedocument.customXmlProperties+xml"/>
  <Override PartName="/customXml/itemProps990.xml" ContentType="application/vnd.openxmlformats-officedocument.customXmlProperties+xml"/>
  <Override PartName="/customXml/itemProps991.xml" ContentType="application/vnd.openxmlformats-officedocument.customXmlProperties+xml"/>
  <Override PartName="/customXml/itemProps992.xml" ContentType="application/vnd.openxmlformats-officedocument.customXmlProperties+xml"/>
  <Override PartName="/customXml/itemProps993.xml" ContentType="application/vnd.openxmlformats-officedocument.customXmlProperties+xml"/>
  <Override PartName="/customXml/itemProps994.xml" ContentType="application/vnd.openxmlformats-officedocument.customXmlProperties+xml"/>
  <Override PartName="/customXml/itemProps995.xml" ContentType="application/vnd.openxmlformats-officedocument.customXmlProperties+xml"/>
  <Override PartName="/customXml/itemProps996.xml" ContentType="application/vnd.openxmlformats-officedocument.customXmlProperties+xml"/>
  <Override PartName="/customXml/itemProps997.xml" ContentType="application/vnd.openxmlformats-officedocument.customXmlProperties+xml"/>
  <Override PartName="/customXml/itemProps998.xml" ContentType="application/vnd.openxmlformats-officedocument.customXmlProperties+xml"/>
  <Override PartName="/customXml/itemProps999.xml" ContentType="application/vnd.openxmlformats-officedocument.customXmlProperties+xml"/>
  <Override PartName="/customXml/itemProps1000.xml" ContentType="application/vnd.openxmlformats-officedocument.customXmlProperties+xml"/>
  <Override PartName="/customXml/itemProps1001.xml" ContentType="application/vnd.openxmlformats-officedocument.customXmlProperties+xml"/>
  <Override PartName="/customXml/itemProps1002.xml" ContentType="application/vnd.openxmlformats-officedocument.customXmlProperties+xml"/>
  <Override PartName="/customXml/itemProps1003.xml" ContentType="application/vnd.openxmlformats-officedocument.customXmlProperties+xml"/>
  <Override PartName="/customXml/itemProps1004.xml" ContentType="application/vnd.openxmlformats-officedocument.customXmlProperties+xml"/>
  <Override PartName="/customXml/itemProps1005.xml" ContentType="application/vnd.openxmlformats-officedocument.customXmlProperties+xml"/>
  <Override PartName="/customXml/itemProps1006.xml" ContentType="application/vnd.openxmlformats-officedocument.customXmlProperties+xml"/>
  <Override PartName="/customXml/itemProps1007.xml" ContentType="application/vnd.openxmlformats-officedocument.customXmlProperties+xml"/>
  <Override PartName="/customXml/itemProps1008.xml" ContentType="application/vnd.openxmlformats-officedocument.customXmlProperties+xml"/>
  <Override PartName="/customXml/itemProps1009.xml" ContentType="application/vnd.openxmlformats-officedocument.customXmlProperties+xml"/>
  <Override PartName="/customXml/itemProps1010.xml" ContentType="application/vnd.openxmlformats-officedocument.customXmlProperties+xml"/>
  <Override PartName="/customXml/itemProps1011.xml" ContentType="application/vnd.openxmlformats-officedocument.customXmlProperties+xml"/>
  <Override PartName="/customXml/itemProps1012.xml" ContentType="application/vnd.openxmlformats-officedocument.customXmlProperties+xml"/>
  <Override PartName="/customXml/itemProps1013.xml" ContentType="application/vnd.openxmlformats-officedocument.customXmlProperties+xml"/>
  <Override PartName="/customXml/itemProps1014.xml" ContentType="application/vnd.openxmlformats-officedocument.customXmlProperties+xml"/>
  <Override PartName="/customXml/itemProps1015.xml" ContentType="application/vnd.openxmlformats-officedocument.customXmlProperties+xml"/>
  <Override PartName="/customXml/itemProps1016.xml" ContentType="application/vnd.openxmlformats-officedocument.customXmlProperties+xml"/>
  <Override PartName="/customXml/itemProps1017.xml" ContentType="application/vnd.openxmlformats-officedocument.customXmlProperties+xml"/>
  <Override PartName="/customXml/itemProps1018.xml" ContentType="application/vnd.openxmlformats-officedocument.customXmlProperties+xml"/>
  <Override PartName="/customXml/itemProps1019.xml" ContentType="application/vnd.openxmlformats-officedocument.customXmlProperties+xml"/>
  <Override PartName="/customXml/itemProps1020.xml" ContentType="application/vnd.openxmlformats-officedocument.customXmlProperties+xml"/>
  <Override PartName="/customXml/itemProps1021.xml" ContentType="application/vnd.openxmlformats-officedocument.customXmlProperties+xml"/>
  <Override PartName="/customXml/itemProps1022.xml" ContentType="application/vnd.openxmlformats-officedocument.customXmlProperties+xml"/>
  <Override PartName="/customXml/itemProps1023.xml" ContentType="application/vnd.openxmlformats-officedocument.customXmlProperties+xml"/>
  <Override PartName="/customXml/itemProps1024.xml" ContentType="application/vnd.openxmlformats-officedocument.customXmlProperties+xml"/>
  <Override PartName="/customXml/itemProps1025.xml" ContentType="application/vnd.openxmlformats-officedocument.customXmlProperties+xml"/>
  <Override PartName="/customXml/itemProps1026.xml" ContentType="application/vnd.openxmlformats-officedocument.customXmlProperties+xml"/>
  <Override PartName="/customXml/itemProps1027.xml" ContentType="application/vnd.openxmlformats-officedocument.customXmlProperties+xml"/>
  <Override PartName="/customXml/itemProps1028.xml" ContentType="application/vnd.openxmlformats-officedocument.customXmlProperties+xml"/>
  <Override PartName="/customXml/itemProps1029.xml" ContentType="application/vnd.openxmlformats-officedocument.customXmlProperties+xml"/>
  <Override PartName="/customXml/itemProps1030.xml" ContentType="application/vnd.openxmlformats-officedocument.customXmlProperties+xml"/>
  <Override PartName="/customXml/itemProps1031.xml" ContentType="application/vnd.openxmlformats-officedocument.customXmlProperties+xml"/>
  <Override PartName="/customXml/itemProps1032.xml" ContentType="application/vnd.openxmlformats-officedocument.customXmlProperties+xml"/>
  <Override PartName="/customXml/itemProps1033.xml" ContentType="application/vnd.openxmlformats-officedocument.customXmlProperties+xml"/>
  <Override PartName="/customXml/itemProps1034.xml" ContentType="application/vnd.openxmlformats-officedocument.customXmlProperties+xml"/>
  <Override PartName="/customXml/itemProps1035.xml" ContentType="application/vnd.openxmlformats-officedocument.customXmlProperties+xml"/>
  <Override PartName="/customXml/itemProps1036.xml" ContentType="application/vnd.openxmlformats-officedocument.customXmlProperties+xml"/>
  <Override PartName="/customXml/itemProps1037.xml" ContentType="application/vnd.openxmlformats-officedocument.customXmlProperties+xml"/>
  <Override PartName="/customXml/itemProps1038.xml" ContentType="application/vnd.openxmlformats-officedocument.customXmlProperties+xml"/>
  <Override PartName="/customXml/itemProps1039.xml" ContentType="application/vnd.openxmlformats-officedocument.customXmlProperties+xml"/>
  <Override PartName="/customXml/itemProps1040.xml" ContentType="application/vnd.openxmlformats-officedocument.customXmlProperties+xml"/>
  <Override PartName="/customXml/itemProps1041.xml" ContentType="application/vnd.openxmlformats-officedocument.customXmlProperties+xml"/>
  <Override PartName="/customXml/itemProps1042.xml" ContentType="application/vnd.openxmlformats-officedocument.customXmlProperties+xml"/>
  <Override PartName="/customXml/itemProps1043.xml" ContentType="application/vnd.openxmlformats-officedocument.customXmlProperties+xml"/>
  <Override PartName="/customXml/itemProps1044.xml" ContentType="application/vnd.openxmlformats-officedocument.customXmlProperties+xml"/>
  <Override PartName="/customXml/itemProps1045.xml" ContentType="application/vnd.openxmlformats-officedocument.customXmlProperties+xml"/>
  <Override PartName="/customXml/itemProps1046.xml" ContentType="application/vnd.openxmlformats-officedocument.customXmlProperties+xml"/>
  <Override PartName="/customXml/itemProps1047.xml" ContentType="application/vnd.openxmlformats-officedocument.customXmlProperties+xml"/>
  <Override PartName="/customXml/itemProps1048.xml" ContentType="application/vnd.openxmlformats-officedocument.customXmlProperties+xml"/>
  <Override PartName="/customXml/itemProps1049.xml" ContentType="application/vnd.openxmlformats-officedocument.customXmlProperties+xml"/>
  <Override PartName="/customXml/itemProps1050.xml" ContentType="application/vnd.openxmlformats-officedocument.customXmlProperties+xml"/>
  <Override PartName="/customXml/itemProps1051.xml" ContentType="application/vnd.openxmlformats-officedocument.customXmlProperties+xml"/>
  <Override PartName="/customXml/itemProps1052.xml" ContentType="application/vnd.openxmlformats-officedocument.customXmlProperties+xml"/>
  <Override PartName="/customXml/itemProps1053.xml" ContentType="application/vnd.openxmlformats-officedocument.customXmlProperties+xml"/>
  <Override PartName="/customXml/itemProps1054.xml" ContentType="application/vnd.openxmlformats-officedocument.customXmlProperties+xml"/>
  <Override PartName="/customXml/itemProps1055.xml" ContentType="application/vnd.openxmlformats-officedocument.customXmlProperties+xml"/>
  <Override PartName="/customXml/itemProps1056.xml" ContentType="application/vnd.openxmlformats-officedocument.customXmlProperties+xml"/>
  <Override PartName="/customXml/itemProps1057.xml" ContentType="application/vnd.openxmlformats-officedocument.customXmlProperties+xml"/>
  <Override PartName="/customXml/itemProps1058.xml" ContentType="application/vnd.openxmlformats-officedocument.customXmlProperties+xml"/>
  <Override PartName="/customXml/itemProps1059.xml" ContentType="application/vnd.openxmlformats-officedocument.customXmlProperties+xml"/>
  <Override PartName="/customXml/itemProps1060.xml" ContentType="application/vnd.openxmlformats-officedocument.customXmlProperties+xml"/>
  <Override PartName="/customXml/itemProps1061.xml" ContentType="application/vnd.openxmlformats-officedocument.customXmlProperties+xml"/>
  <Override PartName="/customXml/itemProps1062.xml" ContentType="application/vnd.openxmlformats-officedocument.customXmlProperties+xml"/>
  <Override PartName="/customXml/itemProps1063.xml" ContentType="application/vnd.openxmlformats-officedocument.customXmlProperties+xml"/>
  <Override PartName="/customXml/itemProps1064.xml" ContentType="application/vnd.openxmlformats-officedocument.customXmlProperties+xml"/>
  <Override PartName="/customXml/itemProps106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66"/>
  </p:sldMasterIdLst>
  <p:notesMasterIdLst>
    <p:notesMasterId r:id="rId1087"/>
  </p:notesMasterIdLst>
  <p:sldIdLst>
    <p:sldId id="312" r:id="rId1067"/>
    <p:sldId id="264" r:id="rId1068"/>
    <p:sldId id="271" r:id="rId1069"/>
    <p:sldId id="274" r:id="rId1070"/>
    <p:sldId id="270" r:id="rId1071"/>
    <p:sldId id="306" r:id="rId1072"/>
    <p:sldId id="300" r:id="rId1073"/>
    <p:sldId id="279" r:id="rId1074"/>
    <p:sldId id="286" r:id="rId1075"/>
    <p:sldId id="287" r:id="rId1076"/>
    <p:sldId id="288" r:id="rId1077"/>
    <p:sldId id="302" r:id="rId1078"/>
    <p:sldId id="297" r:id="rId1079"/>
    <p:sldId id="291" r:id="rId1080"/>
    <p:sldId id="303" r:id="rId1081"/>
    <p:sldId id="305" r:id="rId1082"/>
    <p:sldId id="299" r:id="rId1083"/>
    <p:sldId id="308" r:id="rId1084"/>
    <p:sldId id="309" r:id="rId1085"/>
    <p:sldId id="310" r:id="rId10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4" autoAdjust="0"/>
    <p:restoredTop sz="89123" autoAdjust="0"/>
  </p:normalViewPr>
  <p:slideViewPr>
    <p:cSldViewPr snapToGrid="0">
      <p:cViewPr varScale="1">
        <p:scale>
          <a:sx n="102" d="100"/>
          <a:sy n="102" d="100"/>
        </p:scale>
        <p:origin x="175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customXml" Target="../customXml/item769.xml"/><Relationship Id="rId976" Type="http://schemas.openxmlformats.org/officeDocument/2006/relationships/customXml" Target="../customXml/item976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836" Type="http://schemas.openxmlformats.org/officeDocument/2006/relationships/customXml" Target="../customXml/item836.xml"/><Relationship Id="rId1021" Type="http://schemas.openxmlformats.org/officeDocument/2006/relationships/customXml" Target="../customXml/item1021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903" Type="http://schemas.openxmlformats.org/officeDocument/2006/relationships/customXml" Target="../customXml/item903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987" Type="http://schemas.openxmlformats.org/officeDocument/2006/relationships/customXml" Target="../customXml/item987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847" Type="http://schemas.openxmlformats.org/officeDocument/2006/relationships/customXml" Target="../customXml/item847.xml"/><Relationship Id="rId1032" Type="http://schemas.openxmlformats.org/officeDocument/2006/relationships/customXml" Target="../customXml/item103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914" Type="http://schemas.openxmlformats.org/officeDocument/2006/relationships/customXml" Target="../customXml/item914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998" Type="http://schemas.openxmlformats.org/officeDocument/2006/relationships/customXml" Target="../customXml/item998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858" Type="http://schemas.openxmlformats.org/officeDocument/2006/relationships/customXml" Target="../customXml/item858.xml"/><Relationship Id="rId1043" Type="http://schemas.openxmlformats.org/officeDocument/2006/relationships/customXml" Target="../customXml/item104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925" Type="http://schemas.openxmlformats.org/officeDocument/2006/relationships/customXml" Target="../customXml/item92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customXml" Target="../customXml/item771.xml"/><Relationship Id="rId869" Type="http://schemas.openxmlformats.org/officeDocument/2006/relationships/customXml" Target="../customXml/item869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1054" Type="http://schemas.openxmlformats.org/officeDocument/2006/relationships/customXml" Target="../customXml/item1054.xml"/><Relationship Id="rId270" Type="http://schemas.openxmlformats.org/officeDocument/2006/relationships/customXml" Target="../customXml/item270.xml"/><Relationship Id="rId936" Type="http://schemas.openxmlformats.org/officeDocument/2006/relationships/customXml" Target="../customXml/item93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customXml" Target="../customXml/item78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1065" Type="http://schemas.openxmlformats.org/officeDocument/2006/relationships/customXml" Target="../customXml/item1065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947" Type="http://schemas.openxmlformats.org/officeDocument/2006/relationships/customXml" Target="../customXml/item947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93" Type="http://schemas.openxmlformats.org/officeDocument/2006/relationships/customXml" Target="../customXml/item793.xml"/><Relationship Id="rId807" Type="http://schemas.openxmlformats.org/officeDocument/2006/relationships/customXml" Target="../customXml/item807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1076" Type="http://schemas.openxmlformats.org/officeDocument/2006/relationships/slide" Target="slides/slide1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60" Type="http://schemas.openxmlformats.org/officeDocument/2006/relationships/customXml" Target="../customXml/item860.xml"/><Relationship Id="rId958" Type="http://schemas.openxmlformats.org/officeDocument/2006/relationships/customXml" Target="../customXml/item958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818" Type="http://schemas.openxmlformats.org/officeDocument/2006/relationships/customXml" Target="../customXml/item818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1003" Type="http://schemas.openxmlformats.org/officeDocument/2006/relationships/customXml" Target="../customXml/item1003.xml"/><Relationship Id="rId1087" Type="http://schemas.openxmlformats.org/officeDocument/2006/relationships/notesMaster" Target="notesMasters/notesMaster1.xml"/><Relationship Id="rId664" Type="http://schemas.openxmlformats.org/officeDocument/2006/relationships/customXml" Target="../customXml/item664.xml"/><Relationship Id="rId871" Type="http://schemas.openxmlformats.org/officeDocument/2006/relationships/customXml" Target="../customXml/item871.xml"/><Relationship Id="rId969" Type="http://schemas.openxmlformats.org/officeDocument/2006/relationships/customXml" Target="../customXml/item969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829" Type="http://schemas.openxmlformats.org/officeDocument/2006/relationships/customXml" Target="../customXml/item829.xml"/><Relationship Id="rId1014" Type="http://schemas.openxmlformats.org/officeDocument/2006/relationships/customXml" Target="../customXml/item1014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882" Type="http://schemas.openxmlformats.org/officeDocument/2006/relationships/customXml" Target="../customXml/item882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customXml" Target="../customXml/item74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1025" Type="http://schemas.openxmlformats.org/officeDocument/2006/relationships/customXml" Target="../customXml/item1025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893" Type="http://schemas.openxmlformats.org/officeDocument/2006/relationships/customXml" Target="../customXml/item893.xml"/><Relationship Id="rId907" Type="http://schemas.openxmlformats.org/officeDocument/2006/relationships/customXml" Target="../customXml/item907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53" Type="http://schemas.openxmlformats.org/officeDocument/2006/relationships/customXml" Target="../customXml/item753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960" Type="http://schemas.openxmlformats.org/officeDocument/2006/relationships/customXml" Target="../customXml/item960.xml"/><Relationship Id="rId1036" Type="http://schemas.openxmlformats.org/officeDocument/2006/relationships/customXml" Target="../customXml/item1036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697" Type="http://schemas.openxmlformats.org/officeDocument/2006/relationships/customXml" Target="../customXml/item697.xml"/><Relationship Id="rId820" Type="http://schemas.openxmlformats.org/officeDocument/2006/relationships/customXml" Target="../customXml/item820.xml"/><Relationship Id="rId918" Type="http://schemas.openxmlformats.org/officeDocument/2006/relationships/customXml" Target="../customXml/item918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764" Type="http://schemas.openxmlformats.org/officeDocument/2006/relationships/customXml" Target="../customXml/item764.xml"/><Relationship Id="rId971" Type="http://schemas.openxmlformats.org/officeDocument/2006/relationships/customXml" Target="../customXml/item971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831" Type="http://schemas.openxmlformats.org/officeDocument/2006/relationships/customXml" Target="../customXml/item831.xml"/><Relationship Id="rId1047" Type="http://schemas.openxmlformats.org/officeDocument/2006/relationships/customXml" Target="../customXml/item1047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929" Type="http://schemas.openxmlformats.org/officeDocument/2006/relationships/customXml" Target="../customXml/item929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75" Type="http://schemas.openxmlformats.org/officeDocument/2006/relationships/customXml" Target="../customXml/item775.xml"/><Relationship Id="rId982" Type="http://schemas.openxmlformats.org/officeDocument/2006/relationships/customXml" Target="../customXml/item982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842" Type="http://schemas.openxmlformats.org/officeDocument/2006/relationships/customXml" Target="../customXml/item842.xml"/><Relationship Id="rId1058" Type="http://schemas.openxmlformats.org/officeDocument/2006/relationships/customXml" Target="../customXml/item1058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786" Type="http://schemas.openxmlformats.org/officeDocument/2006/relationships/customXml" Target="../customXml/item786.xml"/><Relationship Id="rId993" Type="http://schemas.openxmlformats.org/officeDocument/2006/relationships/customXml" Target="../customXml/item993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1069" Type="http://schemas.openxmlformats.org/officeDocument/2006/relationships/slide" Target="slides/slide3.xml"/><Relationship Id="rId201" Type="http://schemas.openxmlformats.org/officeDocument/2006/relationships/customXml" Target="../customXml/item201.xml"/><Relationship Id="rId285" Type="http://schemas.openxmlformats.org/officeDocument/2006/relationships/customXml" Target="../customXml/item285.xml"/><Relationship Id="rId506" Type="http://schemas.openxmlformats.org/officeDocument/2006/relationships/customXml" Target="../customXml/item506.xml"/><Relationship Id="rId853" Type="http://schemas.openxmlformats.org/officeDocument/2006/relationships/customXml" Target="../customXml/item853.xml"/><Relationship Id="rId492" Type="http://schemas.openxmlformats.org/officeDocument/2006/relationships/customXml" Target="../customXml/item492.xml"/><Relationship Id="rId713" Type="http://schemas.openxmlformats.org/officeDocument/2006/relationships/customXml" Target="../customXml/item713.xml"/><Relationship Id="rId797" Type="http://schemas.openxmlformats.org/officeDocument/2006/relationships/customXml" Target="../customXml/item797.xml"/><Relationship Id="rId920" Type="http://schemas.openxmlformats.org/officeDocument/2006/relationships/customXml" Target="../customXml/item920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864" Type="http://schemas.openxmlformats.org/officeDocument/2006/relationships/customXml" Target="../customXml/item864.xml"/><Relationship Id="rId296" Type="http://schemas.openxmlformats.org/officeDocument/2006/relationships/customXml" Target="../customXml/item296.xml"/><Relationship Id="rId517" Type="http://schemas.openxmlformats.org/officeDocument/2006/relationships/customXml" Target="../customXml/item517.xml"/><Relationship Id="rId724" Type="http://schemas.openxmlformats.org/officeDocument/2006/relationships/customXml" Target="../customXml/item724.xml"/><Relationship Id="rId931" Type="http://schemas.openxmlformats.org/officeDocument/2006/relationships/customXml" Target="../customXml/item931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1007" Type="http://schemas.openxmlformats.org/officeDocument/2006/relationships/customXml" Target="../customXml/item1007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875" Type="http://schemas.openxmlformats.org/officeDocument/2006/relationships/customXml" Target="../customXml/item875.xml"/><Relationship Id="rId1060" Type="http://schemas.openxmlformats.org/officeDocument/2006/relationships/customXml" Target="../customXml/item1060.xml"/><Relationship Id="rId18" Type="http://schemas.openxmlformats.org/officeDocument/2006/relationships/customXml" Target="../customXml/item18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942" Type="http://schemas.openxmlformats.org/officeDocument/2006/relationships/customXml" Target="../customXml/item942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1018" Type="http://schemas.openxmlformats.org/officeDocument/2006/relationships/customXml" Target="../customXml/item1018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802" Type="http://schemas.openxmlformats.org/officeDocument/2006/relationships/customXml" Target="../customXml/item802.xml"/><Relationship Id="rId886" Type="http://schemas.openxmlformats.org/officeDocument/2006/relationships/customXml" Target="../customXml/item886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746" Type="http://schemas.openxmlformats.org/officeDocument/2006/relationships/customXml" Target="../customXml/item746.xml"/><Relationship Id="rId1071" Type="http://schemas.openxmlformats.org/officeDocument/2006/relationships/slide" Target="slides/slide5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953" Type="http://schemas.openxmlformats.org/officeDocument/2006/relationships/customXml" Target="../customXml/item953.xml"/><Relationship Id="rId1029" Type="http://schemas.openxmlformats.org/officeDocument/2006/relationships/customXml" Target="../customXml/item1029.xml"/><Relationship Id="rId82" Type="http://schemas.openxmlformats.org/officeDocument/2006/relationships/customXml" Target="../customXml/item82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813" Type="http://schemas.openxmlformats.org/officeDocument/2006/relationships/customXml" Target="../customXml/item813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897" Type="http://schemas.openxmlformats.org/officeDocument/2006/relationships/customXml" Target="../customXml/item897.xml"/><Relationship Id="rId922" Type="http://schemas.openxmlformats.org/officeDocument/2006/relationships/customXml" Target="../customXml/item922.xml"/><Relationship Id="rId1082" Type="http://schemas.openxmlformats.org/officeDocument/2006/relationships/slide" Target="slides/slide16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757" Type="http://schemas.openxmlformats.org/officeDocument/2006/relationships/customXml" Target="../customXml/item757.xml"/><Relationship Id="rId799" Type="http://schemas.openxmlformats.org/officeDocument/2006/relationships/customXml" Target="../customXml/item799.xml"/><Relationship Id="rId964" Type="http://schemas.openxmlformats.org/officeDocument/2006/relationships/customXml" Target="../customXml/item96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561" Type="http://schemas.openxmlformats.org/officeDocument/2006/relationships/customXml" Target="../customXml/item561.xml"/><Relationship Id="rId617" Type="http://schemas.openxmlformats.org/officeDocument/2006/relationships/customXml" Target="../customXml/item617.xml"/><Relationship Id="rId659" Type="http://schemas.openxmlformats.org/officeDocument/2006/relationships/customXml" Target="../customXml/item659.xml"/><Relationship Id="rId824" Type="http://schemas.openxmlformats.org/officeDocument/2006/relationships/customXml" Target="../customXml/item824.xml"/><Relationship Id="rId866" Type="http://schemas.openxmlformats.org/officeDocument/2006/relationships/customXml" Target="../customXml/item866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customXml" Target="../customXml/item519.xml"/><Relationship Id="rId670" Type="http://schemas.openxmlformats.org/officeDocument/2006/relationships/customXml" Target="../customXml/item670.xml"/><Relationship Id="rId1051" Type="http://schemas.openxmlformats.org/officeDocument/2006/relationships/customXml" Target="../customXml/item1051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26" Type="http://schemas.openxmlformats.org/officeDocument/2006/relationships/customXml" Target="../customXml/item726.xml"/><Relationship Id="rId768" Type="http://schemas.openxmlformats.org/officeDocument/2006/relationships/customXml" Target="../customXml/item768.xml"/><Relationship Id="rId933" Type="http://schemas.openxmlformats.org/officeDocument/2006/relationships/customXml" Target="../customXml/item933.xml"/><Relationship Id="rId975" Type="http://schemas.openxmlformats.org/officeDocument/2006/relationships/customXml" Target="../customXml/item975.xml"/><Relationship Id="rId1009" Type="http://schemas.openxmlformats.org/officeDocument/2006/relationships/customXml" Target="../customXml/item1009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628" Type="http://schemas.openxmlformats.org/officeDocument/2006/relationships/customXml" Target="../customXml/item628.xml"/><Relationship Id="rId835" Type="http://schemas.openxmlformats.org/officeDocument/2006/relationships/customXml" Target="../customXml/item835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877" Type="http://schemas.openxmlformats.org/officeDocument/2006/relationships/customXml" Target="../customXml/item877.xml"/><Relationship Id="rId1020" Type="http://schemas.openxmlformats.org/officeDocument/2006/relationships/customXml" Target="../customXml/item1020.xml"/><Relationship Id="rId1062" Type="http://schemas.openxmlformats.org/officeDocument/2006/relationships/customXml" Target="../customXml/item1062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37" Type="http://schemas.openxmlformats.org/officeDocument/2006/relationships/customXml" Target="../customXml/item737.xml"/><Relationship Id="rId779" Type="http://schemas.openxmlformats.org/officeDocument/2006/relationships/customXml" Target="../customXml/item779.xml"/><Relationship Id="rId902" Type="http://schemas.openxmlformats.org/officeDocument/2006/relationships/customXml" Target="../customXml/item902.xml"/><Relationship Id="rId944" Type="http://schemas.openxmlformats.org/officeDocument/2006/relationships/customXml" Target="../customXml/item944.xml"/><Relationship Id="rId986" Type="http://schemas.openxmlformats.org/officeDocument/2006/relationships/customXml" Target="../customXml/item986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541" Type="http://schemas.openxmlformats.org/officeDocument/2006/relationships/customXml" Target="../customXml/item541.xml"/><Relationship Id="rId583" Type="http://schemas.openxmlformats.org/officeDocument/2006/relationships/customXml" Target="../customXml/item583.xml"/><Relationship Id="rId639" Type="http://schemas.openxmlformats.org/officeDocument/2006/relationships/customXml" Target="../customXml/item639.xml"/><Relationship Id="rId790" Type="http://schemas.openxmlformats.org/officeDocument/2006/relationships/customXml" Target="../customXml/item790.xml"/><Relationship Id="rId804" Type="http://schemas.openxmlformats.org/officeDocument/2006/relationships/customXml" Target="../customXml/item804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846" Type="http://schemas.openxmlformats.org/officeDocument/2006/relationships/customXml" Target="../customXml/item846.xml"/><Relationship Id="rId888" Type="http://schemas.openxmlformats.org/officeDocument/2006/relationships/customXml" Target="../customXml/item888.xml"/><Relationship Id="rId1031" Type="http://schemas.openxmlformats.org/officeDocument/2006/relationships/customXml" Target="../customXml/item1031.xml"/><Relationship Id="rId1073" Type="http://schemas.openxmlformats.org/officeDocument/2006/relationships/slide" Target="slides/slide7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748" Type="http://schemas.openxmlformats.org/officeDocument/2006/relationships/customXml" Target="../customXml/item748.xml"/><Relationship Id="rId913" Type="http://schemas.openxmlformats.org/officeDocument/2006/relationships/customXml" Target="../customXml/item913.xml"/><Relationship Id="rId955" Type="http://schemas.openxmlformats.org/officeDocument/2006/relationships/customXml" Target="../customXml/item955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815" Type="http://schemas.openxmlformats.org/officeDocument/2006/relationships/customXml" Target="../customXml/item815.xml"/><Relationship Id="rId997" Type="http://schemas.openxmlformats.org/officeDocument/2006/relationships/customXml" Target="../customXml/item99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857" Type="http://schemas.openxmlformats.org/officeDocument/2006/relationships/customXml" Target="../customXml/item857.xml"/><Relationship Id="rId899" Type="http://schemas.openxmlformats.org/officeDocument/2006/relationships/customXml" Target="../customXml/item899.xml"/><Relationship Id="rId1000" Type="http://schemas.openxmlformats.org/officeDocument/2006/relationships/customXml" Target="../customXml/item1000.xml"/><Relationship Id="rId1042" Type="http://schemas.openxmlformats.org/officeDocument/2006/relationships/customXml" Target="../customXml/item1042.xml"/><Relationship Id="rId1084" Type="http://schemas.openxmlformats.org/officeDocument/2006/relationships/slide" Target="slides/slide18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661" Type="http://schemas.openxmlformats.org/officeDocument/2006/relationships/customXml" Target="../customXml/item661.xml"/><Relationship Id="rId717" Type="http://schemas.openxmlformats.org/officeDocument/2006/relationships/customXml" Target="../customXml/item717.xml"/><Relationship Id="rId759" Type="http://schemas.openxmlformats.org/officeDocument/2006/relationships/customXml" Target="../customXml/item759.xml"/><Relationship Id="rId924" Type="http://schemas.openxmlformats.org/officeDocument/2006/relationships/customXml" Target="../customXml/item924.xml"/><Relationship Id="rId966" Type="http://schemas.openxmlformats.org/officeDocument/2006/relationships/customXml" Target="../customXml/item966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customXml" Target="../customXml/item619.xml"/><Relationship Id="rId770" Type="http://schemas.openxmlformats.org/officeDocument/2006/relationships/customXml" Target="../customXml/item77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826" Type="http://schemas.openxmlformats.org/officeDocument/2006/relationships/customXml" Target="../customXml/item826.xml"/><Relationship Id="rId868" Type="http://schemas.openxmlformats.org/officeDocument/2006/relationships/customXml" Target="../customXml/item868.xml"/><Relationship Id="rId1011" Type="http://schemas.openxmlformats.org/officeDocument/2006/relationships/customXml" Target="../customXml/item1011.xml"/><Relationship Id="rId1053" Type="http://schemas.openxmlformats.org/officeDocument/2006/relationships/customXml" Target="../customXml/item105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30" Type="http://schemas.openxmlformats.org/officeDocument/2006/relationships/customXml" Target="../customXml/item630.xml"/><Relationship Id="rId672" Type="http://schemas.openxmlformats.org/officeDocument/2006/relationships/customXml" Target="../customXml/item672.xml"/><Relationship Id="rId728" Type="http://schemas.openxmlformats.org/officeDocument/2006/relationships/customXml" Target="../customXml/item728.xml"/><Relationship Id="rId935" Type="http://schemas.openxmlformats.org/officeDocument/2006/relationships/customXml" Target="../customXml/item93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977" Type="http://schemas.openxmlformats.org/officeDocument/2006/relationships/customXml" Target="../customXml/item97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781" Type="http://schemas.openxmlformats.org/officeDocument/2006/relationships/customXml" Target="../customXml/item781.xml"/><Relationship Id="rId837" Type="http://schemas.openxmlformats.org/officeDocument/2006/relationships/customXml" Target="../customXml/item837.xml"/><Relationship Id="rId879" Type="http://schemas.openxmlformats.org/officeDocument/2006/relationships/customXml" Target="../customXml/item879.xml"/><Relationship Id="rId1022" Type="http://schemas.openxmlformats.org/officeDocument/2006/relationships/customXml" Target="../customXml/item1022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641" Type="http://schemas.openxmlformats.org/officeDocument/2006/relationships/customXml" Target="../customXml/item641.xml"/><Relationship Id="rId683" Type="http://schemas.openxmlformats.org/officeDocument/2006/relationships/customXml" Target="../customXml/item683.xml"/><Relationship Id="rId739" Type="http://schemas.openxmlformats.org/officeDocument/2006/relationships/customXml" Target="../customXml/item739.xml"/><Relationship Id="rId890" Type="http://schemas.openxmlformats.org/officeDocument/2006/relationships/customXml" Target="../customXml/item890.xml"/><Relationship Id="rId904" Type="http://schemas.openxmlformats.org/officeDocument/2006/relationships/customXml" Target="../customXml/item904.xml"/><Relationship Id="rId1064" Type="http://schemas.openxmlformats.org/officeDocument/2006/relationships/customXml" Target="../customXml/item1064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946" Type="http://schemas.openxmlformats.org/officeDocument/2006/relationships/customXml" Target="../customXml/item946.xml"/><Relationship Id="rId988" Type="http://schemas.openxmlformats.org/officeDocument/2006/relationships/customXml" Target="../customXml/item988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750" Type="http://schemas.openxmlformats.org/officeDocument/2006/relationships/customXml" Target="../customXml/item750.xml"/><Relationship Id="rId792" Type="http://schemas.openxmlformats.org/officeDocument/2006/relationships/customXml" Target="../customXml/item792.xml"/><Relationship Id="rId806" Type="http://schemas.openxmlformats.org/officeDocument/2006/relationships/customXml" Target="../customXml/item806.xml"/><Relationship Id="rId848" Type="http://schemas.openxmlformats.org/officeDocument/2006/relationships/customXml" Target="../customXml/item848.xml"/><Relationship Id="rId1033" Type="http://schemas.openxmlformats.org/officeDocument/2006/relationships/customXml" Target="../customXml/item103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52" Type="http://schemas.openxmlformats.org/officeDocument/2006/relationships/customXml" Target="../customXml/item652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915" Type="http://schemas.openxmlformats.org/officeDocument/2006/relationships/customXml" Target="../customXml/item915.xml"/><Relationship Id="rId1075" Type="http://schemas.openxmlformats.org/officeDocument/2006/relationships/slide" Target="slides/slide9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957" Type="http://schemas.openxmlformats.org/officeDocument/2006/relationships/customXml" Target="../customXml/item957.xml"/><Relationship Id="rId999" Type="http://schemas.openxmlformats.org/officeDocument/2006/relationships/customXml" Target="../customXml/item999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761" Type="http://schemas.openxmlformats.org/officeDocument/2006/relationships/customXml" Target="../customXml/item761.xml"/><Relationship Id="rId817" Type="http://schemas.openxmlformats.org/officeDocument/2006/relationships/customXml" Target="../customXml/item817.xml"/><Relationship Id="rId859" Type="http://schemas.openxmlformats.org/officeDocument/2006/relationships/customXml" Target="../customXml/item859.xml"/><Relationship Id="rId1002" Type="http://schemas.openxmlformats.org/officeDocument/2006/relationships/customXml" Target="../customXml/item100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663" Type="http://schemas.openxmlformats.org/officeDocument/2006/relationships/customXml" Target="../customXml/item663.xml"/><Relationship Id="rId870" Type="http://schemas.openxmlformats.org/officeDocument/2006/relationships/customXml" Target="../customXml/item870.xml"/><Relationship Id="rId1044" Type="http://schemas.openxmlformats.org/officeDocument/2006/relationships/customXml" Target="../customXml/item1044.xml"/><Relationship Id="rId1086" Type="http://schemas.openxmlformats.org/officeDocument/2006/relationships/slide" Target="slides/slide20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719" Type="http://schemas.openxmlformats.org/officeDocument/2006/relationships/customXml" Target="../customXml/item719.xml"/><Relationship Id="rId926" Type="http://schemas.openxmlformats.org/officeDocument/2006/relationships/customXml" Target="../customXml/item926.xml"/><Relationship Id="rId968" Type="http://schemas.openxmlformats.org/officeDocument/2006/relationships/customXml" Target="../customXml/item968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30" Type="http://schemas.openxmlformats.org/officeDocument/2006/relationships/customXml" Target="../customXml/item730.xml"/><Relationship Id="rId772" Type="http://schemas.openxmlformats.org/officeDocument/2006/relationships/customXml" Target="../customXml/item772.xml"/><Relationship Id="rId828" Type="http://schemas.openxmlformats.org/officeDocument/2006/relationships/customXml" Target="../customXml/item828.xml"/><Relationship Id="rId1013" Type="http://schemas.openxmlformats.org/officeDocument/2006/relationships/customXml" Target="../customXml/item1013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632" Type="http://schemas.openxmlformats.org/officeDocument/2006/relationships/customXml" Target="../customXml/item632.xml"/><Relationship Id="rId1055" Type="http://schemas.openxmlformats.org/officeDocument/2006/relationships/customXml" Target="../customXml/item1055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881" Type="http://schemas.openxmlformats.org/officeDocument/2006/relationships/customXml" Target="../customXml/item881.xml"/><Relationship Id="rId937" Type="http://schemas.openxmlformats.org/officeDocument/2006/relationships/customXml" Target="../customXml/item937.xml"/><Relationship Id="rId979" Type="http://schemas.openxmlformats.org/officeDocument/2006/relationships/customXml" Target="../customXml/item979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customXml" Target="../customXml/item741.xml"/><Relationship Id="rId783" Type="http://schemas.openxmlformats.org/officeDocument/2006/relationships/customXml" Target="../customXml/item783.xml"/><Relationship Id="rId839" Type="http://schemas.openxmlformats.org/officeDocument/2006/relationships/customXml" Target="../customXml/item839.xml"/><Relationship Id="rId990" Type="http://schemas.openxmlformats.org/officeDocument/2006/relationships/customXml" Target="../customXml/item990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1024" Type="http://schemas.openxmlformats.org/officeDocument/2006/relationships/customXml" Target="../customXml/item1024.xml"/><Relationship Id="rId1066" Type="http://schemas.openxmlformats.org/officeDocument/2006/relationships/slideMaster" Target="slideMasters/slideMaster1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850" Type="http://schemas.openxmlformats.org/officeDocument/2006/relationships/customXml" Target="../customXml/item850.xml"/><Relationship Id="rId892" Type="http://schemas.openxmlformats.org/officeDocument/2006/relationships/customXml" Target="../customXml/item892.xml"/><Relationship Id="rId906" Type="http://schemas.openxmlformats.org/officeDocument/2006/relationships/customXml" Target="../customXml/item906.xml"/><Relationship Id="rId948" Type="http://schemas.openxmlformats.org/officeDocument/2006/relationships/customXml" Target="../customXml/item948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752" Type="http://schemas.openxmlformats.org/officeDocument/2006/relationships/customXml" Target="../customXml/item752.xml"/><Relationship Id="rId808" Type="http://schemas.openxmlformats.org/officeDocument/2006/relationships/customXml" Target="../customXml/item80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794" Type="http://schemas.openxmlformats.org/officeDocument/2006/relationships/customXml" Target="../customXml/item794.xml"/><Relationship Id="rId1035" Type="http://schemas.openxmlformats.org/officeDocument/2006/relationships/customXml" Target="../customXml/item1035.xml"/><Relationship Id="rId1077" Type="http://schemas.openxmlformats.org/officeDocument/2006/relationships/slide" Target="slides/slide11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861" Type="http://schemas.openxmlformats.org/officeDocument/2006/relationships/customXml" Target="../customXml/item861.xml"/><Relationship Id="rId917" Type="http://schemas.openxmlformats.org/officeDocument/2006/relationships/customXml" Target="../customXml/item917.xml"/><Relationship Id="rId959" Type="http://schemas.openxmlformats.org/officeDocument/2006/relationships/customXml" Target="../customXml/item959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763" Type="http://schemas.openxmlformats.org/officeDocument/2006/relationships/customXml" Target="../customXml/item76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819" Type="http://schemas.openxmlformats.org/officeDocument/2006/relationships/customXml" Target="../customXml/item819.xml"/><Relationship Id="rId970" Type="http://schemas.openxmlformats.org/officeDocument/2006/relationships/customXml" Target="../customXml/item970.xml"/><Relationship Id="rId1004" Type="http://schemas.openxmlformats.org/officeDocument/2006/relationships/customXml" Target="../customXml/item1004.xml"/><Relationship Id="rId1046" Type="http://schemas.openxmlformats.org/officeDocument/2006/relationships/customXml" Target="../customXml/item1046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830" Type="http://schemas.openxmlformats.org/officeDocument/2006/relationships/customXml" Target="../customXml/item830.xml"/><Relationship Id="rId872" Type="http://schemas.openxmlformats.org/officeDocument/2006/relationships/customXml" Target="../customXml/item872.xml"/><Relationship Id="rId928" Type="http://schemas.openxmlformats.org/officeDocument/2006/relationships/customXml" Target="../customXml/item928.xml"/><Relationship Id="rId1088" Type="http://schemas.openxmlformats.org/officeDocument/2006/relationships/presProps" Target="presProps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774" Type="http://schemas.openxmlformats.org/officeDocument/2006/relationships/customXml" Target="../customXml/item774.xml"/><Relationship Id="rId981" Type="http://schemas.openxmlformats.org/officeDocument/2006/relationships/customXml" Target="../customXml/item981.xml"/><Relationship Id="rId1015" Type="http://schemas.openxmlformats.org/officeDocument/2006/relationships/customXml" Target="../customXml/item1015.xml"/><Relationship Id="rId1057" Type="http://schemas.openxmlformats.org/officeDocument/2006/relationships/customXml" Target="../customXml/item1057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841" Type="http://schemas.openxmlformats.org/officeDocument/2006/relationships/customXml" Target="../customXml/item841.xml"/><Relationship Id="rId883" Type="http://schemas.openxmlformats.org/officeDocument/2006/relationships/customXml" Target="../customXml/item883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939" Type="http://schemas.openxmlformats.org/officeDocument/2006/relationships/customXml" Target="../customXml/item939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customXml" Target="../customXml/item743.xml"/><Relationship Id="rId785" Type="http://schemas.openxmlformats.org/officeDocument/2006/relationships/customXml" Target="../customXml/item785.xml"/><Relationship Id="rId950" Type="http://schemas.openxmlformats.org/officeDocument/2006/relationships/customXml" Target="../customXml/item950.xml"/><Relationship Id="rId992" Type="http://schemas.openxmlformats.org/officeDocument/2006/relationships/customXml" Target="../customXml/item992.xml"/><Relationship Id="rId1026" Type="http://schemas.openxmlformats.org/officeDocument/2006/relationships/customXml" Target="../customXml/item1026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810" Type="http://schemas.openxmlformats.org/officeDocument/2006/relationships/customXml" Target="../customXml/item810.xml"/><Relationship Id="rId852" Type="http://schemas.openxmlformats.org/officeDocument/2006/relationships/customXml" Target="../customXml/item852.xml"/><Relationship Id="rId908" Type="http://schemas.openxmlformats.org/officeDocument/2006/relationships/customXml" Target="../customXml/item908.xml"/><Relationship Id="rId1068" Type="http://schemas.openxmlformats.org/officeDocument/2006/relationships/slide" Target="slides/slide2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894" Type="http://schemas.openxmlformats.org/officeDocument/2006/relationships/customXml" Target="../customXml/item894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754" Type="http://schemas.openxmlformats.org/officeDocument/2006/relationships/customXml" Target="../customXml/item754.xml"/><Relationship Id="rId796" Type="http://schemas.openxmlformats.org/officeDocument/2006/relationships/customXml" Target="../customXml/item796.xml"/><Relationship Id="rId961" Type="http://schemas.openxmlformats.org/officeDocument/2006/relationships/customXml" Target="../customXml/item961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821" Type="http://schemas.openxmlformats.org/officeDocument/2006/relationships/customXml" Target="../customXml/item821.xml"/><Relationship Id="rId863" Type="http://schemas.openxmlformats.org/officeDocument/2006/relationships/customXml" Target="../customXml/item863.xml"/><Relationship Id="rId1037" Type="http://schemas.openxmlformats.org/officeDocument/2006/relationships/customXml" Target="../customXml/item1037.xml"/><Relationship Id="rId1079" Type="http://schemas.openxmlformats.org/officeDocument/2006/relationships/slide" Target="slides/slide13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919" Type="http://schemas.openxmlformats.org/officeDocument/2006/relationships/customXml" Target="../customXml/item919.xml"/><Relationship Id="rId1090" Type="http://schemas.openxmlformats.org/officeDocument/2006/relationships/theme" Target="theme/theme1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765" Type="http://schemas.openxmlformats.org/officeDocument/2006/relationships/customXml" Target="../customXml/item765.xml"/><Relationship Id="rId930" Type="http://schemas.openxmlformats.org/officeDocument/2006/relationships/customXml" Target="../customXml/item930.xml"/><Relationship Id="rId972" Type="http://schemas.openxmlformats.org/officeDocument/2006/relationships/customXml" Target="../customXml/item972.xml"/><Relationship Id="rId1006" Type="http://schemas.openxmlformats.org/officeDocument/2006/relationships/customXml" Target="../customXml/item1006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832" Type="http://schemas.openxmlformats.org/officeDocument/2006/relationships/customXml" Target="../customXml/item832.xml"/><Relationship Id="rId1048" Type="http://schemas.openxmlformats.org/officeDocument/2006/relationships/customXml" Target="../customXml/item1048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874" Type="http://schemas.openxmlformats.org/officeDocument/2006/relationships/customXml" Target="../customXml/item874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customXml" Target="../customXml/item734.xml"/><Relationship Id="rId776" Type="http://schemas.openxmlformats.org/officeDocument/2006/relationships/customXml" Target="../customXml/item776.xml"/><Relationship Id="rId941" Type="http://schemas.openxmlformats.org/officeDocument/2006/relationships/customXml" Target="../customXml/item941.xml"/><Relationship Id="rId983" Type="http://schemas.openxmlformats.org/officeDocument/2006/relationships/customXml" Target="../customXml/item983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801" Type="http://schemas.openxmlformats.org/officeDocument/2006/relationships/customXml" Target="../customXml/item801.xml"/><Relationship Id="rId1017" Type="http://schemas.openxmlformats.org/officeDocument/2006/relationships/customXml" Target="../customXml/item1017.xml"/><Relationship Id="rId1059" Type="http://schemas.openxmlformats.org/officeDocument/2006/relationships/customXml" Target="../customXml/item1059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843" Type="http://schemas.openxmlformats.org/officeDocument/2006/relationships/customXml" Target="../customXml/item843.xml"/><Relationship Id="rId885" Type="http://schemas.openxmlformats.org/officeDocument/2006/relationships/customXml" Target="../customXml/item885.xml"/><Relationship Id="rId1070" Type="http://schemas.openxmlformats.org/officeDocument/2006/relationships/slide" Target="slides/slide4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customXml" Target="../customXml/item745.xml"/><Relationship Id="rId910" Type="http://schemas.openxmlformats.org/officeDocument/2006/relationships/customXml" Target="../customXml/item910.xml"/><Relationship Id="rId952" Type="http://schemas.openxmlformats.org/officeDocument/2006/relationships/customXml" Target="../customXml/item952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787" Type="http://schemas.openxmlformats.org/officeDocument/2006/relationships/customXml" Target="../customXml/item787.xml"/><Relationship Id="rId812" Type="http://schemas.openxmlformats.org/officeDocument/2006/relationships/customXml" Target="../customXml/item812.xml"/><Relationship Id="rId994" Type="http://schemas.openxmlformats.org/officeDocument/2006/relationships/customXml" Target="../customXml/item994.xml"/><Relationship Id="rId1028" Type="http://schemas.openxmlformats.org/officeDocument/2006/relationships/customXml" Target="../customXml/item1028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854" Type="http://schemas.openxmlformats.org/officeDocument/2006/relationships/customXml" Target="../customXml/item854.xml"/><Relationship Id="rId896" Type="http://schemas.openxmlformats.org/officeDocument/2006/relationships/customXml" Target="../customXml/item896.xml"/><Relationship Id="rId1081" Type="http://schemas.openxmlformats.org/officeDocument/2006/relationships/slide" Target="slides/slide15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customXml" Target="../customXml/item756.xml"/><Relationship Id="rId921" Type="http://schemas.openxmlformats.org/officeDocument/2006/relationships/customXml" Target="../customXml/item921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798" Type="http://schemas.openxmlformats.org/officeDocument/2006/relationships/customXml" Target="../customXml/item798.xml"/><Relationship Id="rId963" Type="http://schemas.openxmlformats.org/officeDocument/2006/relationships/customXml" Target="../customXml/item963.xml"/><Relationship Id="rId1039" Type="http://schemas.openxmlformats.org/officeDocument/2006/relationships/customXml" Target="../customXml/item1039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823" Type="http://schemas.openxmlformats.org/officeDocument/2006/relationships/customXml" Target="../customXml/item823.xml"/><Relationship Id="rId865" Type="http://schemas.openxmlformats.org/officeDocument/2006/relationships/customXml" Target="../customXml/item865.xml"/><Relationship Id="rId1050" Type="http://schemas.openxmlformats.org/officeDocument/2006/relationships/customXml" Target="../customXml/item105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932" Type="http://schemas.openxmlformats.org/officeDocument/2006/relationships/customXml" Target="../customXml/item932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767" Type="http://schemas.openxmlformats.org/officeDocument/2006/relationships/customXml" Target="../customXml/item767.xml"/><Relationship Id="rId974" Type="http://schemas.openxmlformats.org/officeDocument/2006/relationships/customXml" Target="../customXml/item974.xml"/><Relationship Id="rId1008" Type="http://schemas.openxmlformats.org/officeDocument/2006/relationships/customXml" Target="../customXml/item1008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834" Type="http://schemas.openxmlformats.org/officeDocument/2006/relationships/customXml" Target="../customXml/item834.xml"/><Relationship Id="rId876" Type="http://schemas.openxmlformats.org/officeDocument/2006/relationships/customXml" Target="../customXml/item876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901" Type="http://schemas.openxmlformats.org/officeDocument/2006/relationships/customXml" Target="../customXml/item901.xml"/><Relationship Id="rId1061" Type="http://schemas.openxmlformats.org/officeDocument/2006/relationships/customXml" Target="../customXml/item1061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customXml" Target="../customXml/item778.xml"/><Relationship Id="rId943" Type="http://schemas.openxmlformats.org/officeDocument/2006/relationships/customXml" Target="../customXml/item943.xml"/><Relationship Id="rId985" Type="http://schemas.openxmlformats.org/officeDocument/2006/relationships/customXml" Target="../customXml/item985.xml"/><Relationship Id="rId1019" Type="http://schemas.openxmlformats.org/officeDocument/2006/relationships/customXml" Target="../customXml/item1019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803" Type="http://schemas.openxmlformats.org/officeDocument/2006/relationships/customXml" Target="../customXml/item803.xml"/><Relationship Id="rId845" Type="http://schemas.openxmlformats.org/officeDocument/2006/relationships/customXml" Target="../customXml/item845.xml"/><Relationship Id="rId1030" Type="http://schemas.openxmlformats.org/officeDocument/2006/relationships/customXml" Target="../customXml/item1030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887" Type="http://schemas.openxmlformats.org/officeDocument/2006/relationships/customXml" Target="../customXml/item887.xml"/><Relationship Id="rId1072" Type="http://schemas.openxmlformats.org/officeDocument/2006/relationships/slide" Target="slides/slide6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789" Type="http://schemas.openxmlformats.org/officeDocument/2006/relationships/customXml" Target="../customXml/item789.xml"/><Relationship Id="rId912" Type="http://schemas.openxmlformats.org/officeDocument/2006/relationships/customXml" Target="../customXml/item912.xml"/><Relationship Id="rId954" Type="http://schemas.openxmlformats.org/officeDocument/2006/relationships/customXml" Target="../customXml/item954.xml"/><Relationship Id="rId996" Type="http://schemas.openxmlformats.org/officeDocument/2006/relationships/customXml" Target="../customXml/item996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814" Type="http://schemas.openxmlformats.org/officeDocument/2006/relationships/customXml" Target="../customXml/item814.xml"/><Relationship Id="rId856" Type="http://schemas.openxmlformats.org/officeDocument/2006/relationships/customXml" Target="../customXml/item85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898" Type="http://schemas.openxmlformats.org/officeDocument/2006/relationships/customXml" Target="../customXml/item898.xml"/><Relationship Id="rId1041" Type="http://schemas.openxmlformats.org/officeDocument/2006/relationships/customXml" Target="../customXml/item1041.xml"/><Relationship Id="rId1083" Type="http://schemas.openxmlformats.org/officeDocument/2006/relationships/slide" Target="slides/slide17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customXml" Target="../customXml/item758.xml"/><Relationship Id="rId923" Type="http://schemas.openxmlformats.org/officeDocument/2006/relationships/customXml" Target="../customXml/item923.xml"/><Relationship Id="rId965" Type="http://schemas.openxmlformats.org/officeDocument/2006/relationships/customXml" Target="../customXml/item965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825" Type="http://schemas.openxmlformats.org/officeDocument/2006/relationships/customXml" Target="../customXml/item825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867" Type="http://schemas.openxmlformats.org/officeDocument/2006/relationships/customXml" Target="../customXml/item867.xml"/><Relationship Id="rId1010" Type="http://schemas.openxmlformats.org/officeDocument/2006/relationships/customXml" Target="../customXml/item1010.xml"/><Relationship Id="rId1052" Type="http://schemas.openxmlformats.org/officeDocument/2006/relationships/customXml" Target="../customXml/item1052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934" Type="http://schemas.openxmlformats.org/officeDocument/2006/relationships/customXml" Target="../customXml/item934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customXml" Target="../customXml/item78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878" Type="http://schemas.openxmlformats.org/officeDocument/2006/relationships/customXml" Target="../customXml/item878.xml"/><Relationship Id="rId1063" Type="http://schemas.openxmlformats.org/officeDocument/2006/relationships/customXml" Target="../customXml/item1063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945" Type="http://schemas.openxmlformats.org/officeDocument/2006/relationships/customXml" Target="../customXml/item945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805" Type="http://schemas.openxmlformats.org/officeDocument/2006/relationships/customXml" Target="../customXml/item805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791" Type="http://schemas.openxmlformats.org/officeDocument/2006/relationships/customXml" Target="../customXml/item791.xml"/><Relationship Id="rId889" Type="http://schemas.openxmlformats.org/officeDocument/2006/relationships/customXml" Target="../customXml/item889.xml"/><Relationship Id="rId1074" Type="http://schemas.openxmlformats.org/officeDocument/2006/relationships/slide" Target="slides/slide8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956" Type="http://schemas.openxmlformats.org/officeDocument/2006/relationships/customXml" Target="../customXml/item956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816" Type="http://schemas.openxmlformats.org/officeDocument/2006/relationships/customXml" Target="../customXml/item816.xml"/><Relationship Id="rId1001" Type="http://schemas.openxmlformats.org/officeDocument/2006/relationships/customXml" Target="../customXml/item1001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085" Type="http://schemas.openxmlformats.org/officeDocument/2006/relationships/slide" Target="slides/slide19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7" Type="http://schemas.openxmlformats.org/officeDocument/2006/relationships/customXml" Target="../customXml/item967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827" Type="http://schemas.openxmlformats.org/officeDocument/2006/relationships/customXml" Target="../customXml/item827.xml"/><Relationship Id="rId1012" Type="http://schemas.openxmlformats.org/officeDocument/2006/relationships/customXml" Target="../customXml/item1012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880" Type="http://schemas.openxmlformats.org/officeDocument/2006/relationships/customXml" Target="../customXml/item880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978" Type="http://schemas.openxmlformats.org/officeDocument/2006/relationships/customXml" Target="../customXml/item978.xml"/><Relationship Id="rId740" Type="http://schemas.openxmlformats.org/officeDocument/2006/relationships/customXml" Target="../customXml/item740.xml"/><Relationship Id="rId838" Type="http://schemas.openxmlformats.org/officeDocument/2006/relationships/customXml" Target="../customXml/item838.xml"/><Relationship Id="rId1023" Type="http://schemas.openxmlformats.org/officeDocument/2006/relationships/customXml" Target="../customXml/item1023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891" Type="http://schemas.openxmlformats.org/officeDocument/2006/relationships/customXml" Target="../customXml/item891.xml"/><Relationship Id="rId905" Type="http://schemas.openxmlformats.org/officeDocument/2006/relationships/customXml" Target="../customXml/item905.xml"/><Relationship Id="rId989" Type="http://schemas.openxmlformats.org/officeDocument/2006/relationships/customXml" Target="../customXml/item989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751" Type="http://schemas.openxmlformats.org/officeDocument/2006/relationships/customXml" Target="../customXml/item751.xml"/><Relationship Id="rId849" Type="http://schemas.openxmlformats.org/officeDocument/2006/relationships/customXml" Target="../customXml/item849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1034" Type="http://schemas.openxmlformats.org/officeDocument/2006/relationships/customXml" Target="../customXml/item1034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916" Type="http://schemas.openxmlformats.org/officeDocument/2006/relationships/customXml" Target="../customXml/item916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customXml" Target="../customXml/item76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1045" Type="http://schemas.openxmlformats.org/officeDocument/2006/relationships/customXml" Target="../customXml/item1045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927" Type="http://schemas.openxmlformats.org/officeDocument/2006/relationships/customXml" Target="../customXml/item927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773" Type="http://schemas.openxmlformats.org/officeDocument/2006/relationships/customXml" Target="../customXml/item773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980" Type="http://schemas.openxmlformats.org/officeDocument/2006/relationships/customXml" Target="../customXml/item980.xml"/><Relationship Id="rId1056" Type="http://schemas.openxmlformats.org/officeDocument/2006/relationships/customXml" Target="../customXml/item1056.xml"/><Relationship Id="rId840" Type="http://schemas.openxmlformats.org/officeDocument/2006/relationships/customXml" Target="../customXml/item840.xml"/><Relationship Id="rId938" Type="http://schemas.openxmlformats.org/officeDocument/2006/relationships/customXml" Target="../customXml/item938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32" Type="http://schemas.openxmlformats.org/officeDocument/2006/relationships/customXml" Target="../customXml/item132.xml"/><Relationship Id="rId784" Type="http://schemas.openxmlformats.org/officeDocument/2006/relationships/customXml" Target="../customXml/item784.xml"/><Relationship Id="rId991" Type="http://schemas.openxmlformats.org/officeDocument/2006/relationships/customXml" Target="../customXml/item991.xml"/><Relationship Id="rId1067" Type="http://schemas.openxmlformats.org/officeDocument/2006/relationships/slide" Target="slides/slide1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851" Type="http://schemas.openxmlformats.org/officeDocument/2006/relationships/customXml" Target="../customXml/item851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949" Type="http://schemas.openxmlformats.org/officeDocument/2006/relationships/customXml" Target="../customXml/item949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795" Type="http://schemas.openxmlformats.org/officeDocument/2006/relationships/customXml" Target="../customXml/item795.xml"/><Relationship Id="rId809" Type="http://schemas.openxmlformats.org/officeDocument/2006/relationships/customXml" Target="../customXml/item80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862" Type="http://schemas.openxmlformats.org/officeDocument/2006/relationships/customXml" Target="../customXml/item862.xml"/><Relationship Id="rId1078" Type="http://schemas.openxmlformats.org/officeDocument/2006/relationships/slide" Target="slides/slide1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1005" Type="http://schemas.openxmlformats.org/officeDocument/2006/relationships/customXml" Target="../customXml/item1005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873" Type="http://schemas.openxmlformats.org/officeDocument/2006/relationships/customXml" Target="../customXml/item873.xml"/><Relationship Id="rId1089" Type="http://schemas.openxmlformats.org/officeDocument/2006/relationships/viewProps" Target="viewProps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733" Type="http://schemas.openxmlformats.org/officeDocument/2006/relationships/customXml" Target="../customXml/item733.xml"/><Relationship Id="rId940" Type="http://schemas.openxmlformats.org/officeDocument/2006/relationships/customXml" Target="../customXml/item940.xml"/><Relationship Id="rId1016" Type="http://schemas.openxmlformats.org/officeDocument/2006/relationships/customXml" Target="../customXml/item1016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800" Type="http://schemas.openxmlformats.org/officeDocument/2006/relationships/customXml" Target="../customXml/item800.xml"/><Relationship Id="rId232" Type="http://schemas.openxmlformats.org/officeDocument/2006/relationships/customXml" Target="../customXml/item232.xml"/><Relationship Id="rId884" Type="http://schemas.openxmlformats.org/officeDocument/2006/relationships/customXml" Target="../customXml/item884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744" Type="http://schemas.openxmlformats.org/officeDocument/2006/relationships/customXml" Target="../customXml/item744.xml"/><Relationship Id="rId951" Type="http://schemas.openxmlformats.org/officeDocument/2006/relationships/customXml" Target="../customXml/item951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811" Type="http://schemas.openxmlformats.org/officeDocument/2006/relationships/customXml" Target="../customXml/item811.xml"/><Relationship Id="rId1027" Type="http://schemas.openxmlformats.org/officeDocument/2006/relationships/customXml" Target="../customXml/item1027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895" Type="http://schemas.openxmlformats.org/officeDocument/2006/relationships/customXml" Target="../customXml/item895.xml"/><Relationship Id="rId909" Type="http://schemas.openxmlformats.org/officeDocument/2006/relationships/customXml" Target="../customXml/item909.xml"/><Relationship Id="rId1080" Type="http://schemas.openxmlformats.org/officeDocument/2006/relationships/slide" Target="slides/slide14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755" Type="http://schemas.openxmlformats.org/officeDocument/2006/relationships/customXml" Target="../customXml/item755.xml"/><Relationship Id="rId962" Type="http://schemas.openxmlformats.org/officeDocument/2006/relationships/customXml" Target="../customXml/item962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822" Type="http://schemas.openxmlformats.org/officeDocument/2006/relationships/customXml" Target="../customXml/item822.xml"/><Relationship Id="rId1038" Type="http://schemas.openxmlformats.org/officeDocument/2006/relationships/customXml" Target="../customXml/item1038.xml"/><Relationship Id="rId254" Type="http://schemas.openxmlformats.org/officeDocument/2006/relationships/customXml" Target="../customXml/item254.xml"/><Relationship Id="rId699" Type="http://schemas.openxmlformats.org/officeDocument/2006/relationships/customXml" Target="../customXml/item699.xml"/><Relationship Id="rId1091" Type="http://schemas.openxmlformats.org/officeDocument/2006/relationships/tableStyles" Target="tableStyles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766" Type="http://schemas.openxmlformats.org/officeDocument/2006/relationships/customXml" Target="../customXml/item76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973" Type="http://schemas.openxmlformats.org/officeDocument/2006/relationships/customXml" Target="../customXml/item973.xml"/><Relationship Id="rId1049" Type="http://schemas.openxmlformats.org/officeDocument/2006/relationships/customXml" Target="../customXml/item1049.xml"/><Relationship Id="rId833" Type="http://schemas.openxmlformats.org/officeDocument/2006/relationships/customXml" Target="../customXml/item833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900" Type="http://schemas.openxmlformats.org/officeDocument/2006/relationships/customXml" Target="../customXml/item900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777" Type="http://schemas.openxmlformats.org/officeDocument/2006/relationships/customXml" Target="../customXml/item777.xml"/><Relationship Id="rId984" Type="http://schemas.openxmlformats.org/officeDocument/2006/relationships/customXml" Target="../customXml/item984.xml"/><Relationship Id="rId637" Type="http://schemas.openxmlformats.org/officeDocument/2006/relationships/customXml" Target="../customXml/item637.xml"/><Relationship Id="rId844" Type="http://schemas.openxmlformats.org/officeDocument/2006/relationships/customXml" Target="../customXml/item844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911" Type="http://schemas.openxmlformats.org/officeDocument/2006/relationships/customXml" Target="../customXml/item911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customXml" Target="../customXml/item788.xml"/><Relationship Id="rId995" Type="http://schemas.openxmlformats.org/officeDocument/2006/relationships/customXml" Target="../customXml/item995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855" Type="http://schemas.openxmlformats.org/officeDocument/2006/relationships/customXml" Target="../customXml/item855.xml"/><Relationship Id="rId1040" Type="http://schemas.openxmlformats.org/officeDocument/2006/relationships/customXml" Target="../customXml/item10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E9E4F-FB68-47F0-A831-036FFB281406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E9889-B60F-469D-84A0-86153C23A8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88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customXml" Target="../../customXml/item6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Landing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E9889-B60F-469D-84A0-86153C23A804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833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Select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E9889-B60F-469D-84A0-86153C23A804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7288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E9889-B60F-469D-84A0-86153C23A804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36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Moving the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E9889-B60F-469D-84A0-86153C23A80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357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Pinch to Zoom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E9889-B60F-469D-84A0-86153C23A80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725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Re-</a:t>
            </a:r>
            <a:r>
              <a:rPr lang="en-SG" dirty="0" err="1"/>
              <a:t>Centering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E9889-B60F-469D-84A0-86153C23A804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0886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E9889-B60F-469D-84A0-86153C23A804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449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E9889-B60F-469D-84A0-86153C23A80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3212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custData r:id="rId1"/>
            </p:custDataLst>
          </p:nvPr>
        </p:nvSpPr>
        <p:spPr/>
        <p:txBody>
          <a:bodyPr/>
          <a:lstStyle/>
          <a:p>
            <a:r>
              <a:rPr lang="en-SG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E9889-B60F-469D-84A0-86153C23A804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2968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Pinch to </a:t>
            </a:r>
            <a:r>
              <a:rPr lang="en-SG" dirty="0" err="1"/>
              <a:t>zoomout</a:t>
            </a:r>
            <a:r>
              <a:rPr lang="en-SG" dirty="0"/>
              <a:t> to level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E9889-B60F-469D-84A0-86153C23A804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6418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Multi-Storey Swipe Scroll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E9889-B60F-469D-84A0-86153C23A804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96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4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A8CE-9A88-47E9-9C72-F32F5AA67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1DA30-C7BC-41FF-AF67-787F24966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C9A26-840E-406D-A9DB-9AF26BB4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7DAB-FD22-4957-B537-E838B5F05DC0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8DBFB-E174-4E61-A4E7-DF8EF6CE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E7BCB-FBF3-41E2-9D79-457332D3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B647-491B-4BEC-9812-178914287E17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9663BF-75E1-4961-B535-96BFF443551C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4641272" y="625763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9835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1574-D890-4323-8F40-6BA70221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7088A-4970-49A4-B8C7-636E36A21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83A7-B40A-4329-B5D4-45EB4BE6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7DAB-FD22-4957-B537-E838B5F05DC0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4FDDE-8FBF-49AA-A1D4-6B49934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6D2A-45BF-4080-A1FA-E169A761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B647-491B-4BEC-9812-178914287E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573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353C0-FA94-422A-BA6E-0897E2D8C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E436F-C797-411A-9EDF-AE4944906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7CDCD-F25E-4028-B87D-F609FFA3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7DAB-FD22-4957-B537-E838B5F05DC0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C7A25-2EA2-4712-9530-39151AA1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05AED-B7C4-4BD8-A49C-18912228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B647-491B-4BEC-9812-178914287E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765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8EF3-88F5-42DB-89E1-3EE55093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15D4-F930-45C3-B22C-8421BCE9C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7268E-876E-4D68-8A43-303276AA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7DAB-FD22-4957-B537-E838B5F05DC0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8D868-F5F9-48AB-8604-4A907261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0DA1F-EF7E-491E-AF62-13AA216A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B647-491B-4BEC-9812-178914287E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30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3142-FFF6-4C23-AF23-C17A07FC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78667-6C50-486F-992D-82C3F99B2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1542-5F49-495F-B27B-CE203AFE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7DAB-FD22-4957-B537-E838B5F05DC0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4B508-1944-41A0-BA65-A5BDF175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D5D1F-05C2-4EC5-89A7-EE46278F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B647-491B-4BEC-9812-178914287E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301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CA74-2382-434A-B82C-A07E4ECD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21AB-9B8D-43D4-A918-93A9901A2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6DD07-F4B4-46CE-A540-43597EFD6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E8DB8-7F4D-4572-B4AB-E0789902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7DAB-FD22-4957-B537-E838B5F05DC0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0882E-988F-4CE6-8A43-F59B5A3A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2F027-53D0-409F-9F19-D04B3F31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B647-491B-4BEC-9812-178914287E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981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D2AA-D7D5-4814-91E3-CA0282BD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BCDC6-DCC9-4C87-A58E-E203CEAD4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7F837-C8EC-491A-9E22-8DF46CDB6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980DA-0C21-4BF0-B86E-4FBE66914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A62B0-1393-4DEB-BA67-C8A1C398E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EC09E-C774-4E6F-80E6-E0A28019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7DAB-FD22-4957-B537-E838B5F05DC0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1F6F7-83AB-4963-A8D3-71517E46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5B440-117F-44E6-862E-BBAFE399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B647-491B-4BEC-9812-178914287E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57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6448-EECA-49D4-A4CF-9303F915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17E2D-0ECB-4C02-8BB7-A39C348C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7DAB-FD22-4957-B537-E838B5F05DC0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C8F45-D4DD-4032-B856-882F6DFD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11225-A72D-4A22-99D5-73244123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B647-491B-4BEC-9812-178914287E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45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2895B-CE91-4C26-8EC1-40C8DC58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7DAB-FD22-4957-B537-E838B5F05DC0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80D5A-51AD-428D-A058-6417E6EC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20B54-07C2-4748-96A0-0FE177BA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B647-491B-4BEC-9812-178914287E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42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0C6F-C159-45EE-8496-7BACCF79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7EFF-14A8-463D-BB84-A2758CF62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A343E-0E20-421A-8A51-351D21D75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00085-377F-41DB-A360-E13799D7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7DAB-FD22-4957-B537-E838B5F05DC0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51F86-5588-4C8B-8879-2706D930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78738-EDC8-4D75-8072-0BDBA281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B647-491B-4BEC-9812-178914287E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013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52C3-1C25-4E4A-B786-CB731C0A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E5DD5-482F-4D3C-BF42-F79CECEFB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2E7C2-95E4-42FF-87E8-9E3A6B5FB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1C43A-1405-4B49-AA59-6D9C4BAD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7DAB-FD22-4957-B537-E838B5F05DC0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C6800-A915-4820-95F0-054E90C3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B5C8A-01BB-42D1-9DB3-920881C9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B647-491B-4BEC-9812-178914287E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515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AC30C-DC70-4F75-9C41-D031089F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0314A-9EC1-43D8-ABAC-D50FF16F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55DD4-3FDF-49E9-B7F5-D9F3D3418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F7DAB-FD22-4957-B537-E838B5F05DC0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BF40-1FD4-4B98-A5EE-1F906D283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B73DB-12FA-4456-8EEA-6E9497533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AB647-491B-4BEC-9812-178914287E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56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93.xml"/><Relationship Id="rId18" Type="http://schemas.openxmlformats.org/officeDocument/2006/relationships/customXml" Target="../../customXml/item747.xml"/><Relationship Id="rId26" Type="http://schemas.openxmlformats.org/officeDocument/2006/relationships/customXml" Target="../../customXml/item313.xml"/><Relationship Id="rId39" Type="http://schemas.openxmlformats.org/officeDocument/2006/relationships/customXml" Target="../../customXml/item144.xml"/><Relationship Id="rId21" Type="http://schemas.openxmlformats.org/officeDocument/2006/relationships/customXml" Target="../../customXml/item55.xml"/><Relationship Id="rId34" Type="http://schemas.openxmlformats.org/officeDocument/2006/relationships/customXml" Target="../../customXml/item751.xml"/><Relationship Id="rId42" Type="http://schemas.openxmlformats.org/officeDocument/2006/relationships/customXml" Target="../../customXml/item758.xml"/><Relationship Id="rId47" Type="http://schemas.openxmlformats.org/officeDocument/2006/relationships/notesSlide" Target="../notesSlides/notesSlide7.xml"/><Relationship Id="rId50" Type="http://schemas.openxmlformats.org/officeDocument/2006/relationships/image" Target="../media/image3.png"/><Relationship Id="rId55" Type="http://schemas.openxmlformats.org/officeDocument/2006/relationships/image" Target="../media/image8.png"/><Relationship Id="rId7" Type="http://schemas.openxmlformats.org/officeDocument/2006/relationships/customXml" Target="../../customXml/item702.xml"/><Relationship Id="rId2" Type="http://schemas.openxmlformats.org/officeDocument/2006/relationships/customXml" Target="../../customXml/item840.xml"/><Relationship Id="rId16" Type="http://schemas.openxmlformats.org/officeDocument/2006/relationships/customXml" Target="../../customXml/item473.xml"/><Relationship Id="rId20" Type="http://schemas.openxmlformats.org/officeDocument/2006/relationships/customXml" Target="../../customXml/item271.xml"/><Relationship Id="rId29" Type="http://schemas.openxmlformats.org/officeDocument/2006/relationships/customXml" Target="../../customXml/item56.xml"/><Relationship Id="rId41" Type="http://schemas.openxmlformats.org/officeDocument/2006/relationships/customXml" Target="../../customXml/item337.xml"/><Relationship Id="rId54" Type="http://schemas.openxmlformats.org/officeDocument/2006/relationships/image" Target="../media/image7.png"/><Relationship Id="rId62" Type="http://schemas.openxmlformats.org/officeDocument/2006/relationships/image" Target="../media/image16.png"/><Relationship Id="rId1" Type="http://schemas.openxmlformats.org/officeDocument/2006/relationships/customXml" Target="../../customXml/item36.xml"/><Relationship Id="rId6" Type="http://schemas.openxmlformats.org/officeDocument/2006/relationships/customXml" Target="../../customXml/item494.xml"/><Relationship Id="rId11" Type="http://schemas.openxmlformats.org/officeDocument/2006/relationships/customXml" Target="../../customXml/item1046.xml"/><Relationship Id="rId24" Type="http://schemas.openxmlformats.org/officeDocument/2006/relationships/customXml" Target="../../customXml/item394.xml"/><Relationship Id="rId32" Type="http://schemas.openxmlformats.org/officeDocument/2006/relationships/customXml" Target="../../customXml/item552.xml"/><Relationship Id="rId37" Type="http://schemas.openxmlformats.org/officeDocument/2006/relationships/customXml" Target="../../customXml/item466.xml"/><Relationship Id="rId40" Type="http://schemas.openxmlformats.org/officeDocument/2006/relationships/customXml" Target="../../customXml/item148.xml"/><Relationship Id="rId45" Type="http://schemas.openxmlformats.org/officeDocument/2006/relationships/customXml" Target="../../customXml/item472.xml"/><Relationship Id="rId53" Type="http://schemas.openxmlformats.org/officeDocument/2006/relationships/image" Target="../media/image6.png"/><Relationship Id="rId58" Type="http://schemas.openxmlformats.org/officeDocument/2006/relationships/image" Target="../media/image13.png"/><Relationship Id="rId5" Type="http://schemas.openxmlformats.org/officeDocument/2006/relationships/customXml" Target="../../customXml/item502.xml"/><Relationship Id="rId15" Type="http://schemas.openxmlformats.org/officeDocument/2006/relationships/customXml" Target="../../customXml/item614.xml"/><Relationship Id="rId23" Type="http://schemas.openxmlformats.org/officeDocument/2006/relationships/customXml" Target="../../customXml/item323.xml"/><Relationship Id="rId28" Type="http://schemas.openxmlformats.org/officeDocument/2006/relationships/customXml" Target="../../customXml/item429.xml"/><Relationship Id="rId36" Type="http://schemas.openxmlformats.org/officeDocument/2006/relationships/customXml" Target="../../customXml/item446.xml"/><Relationship Id="rId49" Type="http://schemas.openxmlformats.org/officeDocument/2006/relationships/image" Target="../media/image2.png"/><Relationship Id="rId57" Type="http://schemas.openxmlformats.org/officeDocument/2006/relationships/image" Target="../media/image12.png"/><Relationship Id="rId61" Type="http://schemas.openxmlformats.org/officeDocument/2006/relationships/image" Target="../media/image15.png"/><Relationship Id="rId10" Type="http://schemas.openxmlformats.org/officeDocument/2006/relationships/customXml" Target="../../customXml/item971.xml"/><Relationship Id="rId19" Type="http://schemas.openxmlformats.org/officeDocument/2006/relationships/customXml" Target="../../customXml/item162.xml"/><Relationship Id="rId31" Type="http://schemas.openxmlformats.org/officeDocument/2006/relationships/customXml" Target="../../customXml/item715.xml"/><Relationship Id="rId44" Type="http://schemas.openxmlformats.org/officeDocument/2006/relationships/customXml" Target="../../customXml/item533.xml"/><Relationship Id="rId52" Type="http://schemas.openxmlformats.org/officeDocument/2006/relationships/image" Target="../media/image5.png"/><Relationship Id="rId60" Type="http://schemas.openxmlformats.org/officeDocument/2006/relationships/image" Target="../media/image10.png"/><Relationship Id="rId4" Type="http://schemas.openxmlformats.org/officeDocument/2006/relationships/customXml" Target="../../customXml/item735.xml"/><Relationship Id="rId9" Type="http://schemas.openxmlformats.org/officeDocument/2006/relationships/customXml" Target="../../customXml/item690.xml"/><Relationship Id="rId14" Type="http://schemas.openxmlformats.org/officeDocument/2006/relationships/customXml" Target="../../customXml/item453.xml"/><Relationship Id="rId22" Type="http://schemas.openxmlformats.org/officeDocument/2006/relationships/customXml" Target="../../customXml/item96.xml"/><Relationship Id="rId27" Type="http://schemas.openxmlformats.org/officeDocument/2006/relationships/customXml" Target="../../customXml/item80.xml"/><Relationship Id="rId30" Type="http://schemas.openxmlformats.org/officeDocument/2006/relationships/customXml" Target="../../customXml/item617.xml"/><Relationship Id="rId35" Type="http://schemas.openxmlformats.org/officeDocument/2006/relationships/customXml" Target="../../customXml/item454.xml"/><Relationship Id="rId43" Type="http://schemas.openxmlformats.org/officeDocument/2006/relationships/customXml" Target="../../customXml/item939.xml"/><Relationship Id="rId48" Type="http://schemas.openxmlformats.org/officeDocument/2006/relationships/image" Target="../media/image1.png"/><Relationship Id="rId56" Type="http://schemas.openxmlformats.org/officeDocument/2006/relationships/image" Target="../media/image9.png"/><Relationship Id="rId8" Type="http://schemas.openxmlformats.org/officeDocument/2006/relationships/customXml" Target="../../customXml/item249.xml"/><Relationship Id="rId51" Type="http://schemas.openxmlformats.org/officeDocument/2006/relationships/image" Target="../media/image4.png"/><Relationship Id="rId3" Type="http://schemas.openxmlformats.org/officeDocument/2006/relationships/customXml" Target="../../customXml/item817.xml"/><Relationship Id="rId12" Type="http://schemas.openxmlformats.org/officeDocument/2006/relationships/customXml" Target="../../customXml/item727.xml"/><Relationship Id="rId17" Type="http://schemas.openxmlformats.org/officeDocument/2006/relationships/customXml" Target="../../customXml/item320.xml"/><Relationship Id="rId25" Type="http://schemas.openxmlformats.org/officeDocument/2006/relationships/customXml" Target="../../customXml/item822.xml"/><Relationship Id="rId33" Type="http://schemas.openxmlformats.org/officeDocument/2006/relationships/customXml" Target="../../customXml/item350.xml"/><Relationship Id="rId38" Type="http://schemas.openxmlformats.org/officeDocument/2006/relationships/customXml" Target="../../customXml/item23.xml"/><Relationship Id="rId46" Type="http://schemas.openxmlformats.org/officeDocument/2006/relationships/slideLayout" Target="../slideLayouts/slideLayout1.xml"/><Relationship Id="rId5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31.xml"/><Relationship Id="rId18" Type="http://schemas.openxmlformats.org/officeDocument/2006/relationships/customXml" Target="../../customXml/item534.xml"/><Relationship Id="rId26" Type="http://schemas.openxmlformats.org/officeDocument/2006/relationships/customXml" Target="../../customXml/item233.xml"/><Relationship Id="rId39" Type="http://schemas.openxmlformats.org/officeDocument/2006/relationships/customXml" Target="../../customXml/item789.xml"/><Relationship Id="rId21" Type="http://schemas.openxmlformats.org/officeDocument/2006/relationships/customXml" Target="../../customXml/item733.xml"/><Relationship Id="rId34" Type="http://schemas.openxmlformats.org/officeDocument/2006/relationships/customXml" Target="../../customXml/item440.xml"/><Relationship Id="rId42" Type="http://schemas.openxmlformats.org/officeDocument/2006/relationships/customXml" Target="../../customXml/item685.xml"/><Relationship Id="rId47" Type="http://schemas.openxmlformats.org/officeDocument/2006/relationships/customXml" Target="../../customXml/item346.xml"/><Relationship Id="rId50" Type="http://schemas.openxmlformats.org/officeDocument/2006/relationships/customXml" Target="../../customXml/item830.xml"/><Relationship Id="rId55" Type="http://schemas.openxmlformats.org/officeDocument/2006/relationships/customXml" Target="../../customXml/item888.xml"/><Relationship Id="rId63" Type="http://schemas.openxmlformats.org/officeDocument/2006/relationships/slideLayout" Target="../slideLayouts/slideLayout2.xml"/><Relationship Id="rId68" Type="http://schemas.openxmlformats.org/officeDocument/2006/relationships/image" Target="../media/image2.png"/><Relationship Id="rId76" Type="http://schemas.openxmlformats.org/officeDocument/2006/relationships/image" Target="../media/image12.png"/><Relationship Id="rId7" Type="http://schemas.openxmlformats.org/officeDocument/2006/relationships/customXml" Target="../../customXml/item649.xml"/><Relationship Id="rId71" Type="http://schemas.openxmlformats.org/officeDocument/2006/relationships/image" Target="../media/image5.png"/><Relationship Id="rId2" Type="http://schemas.openxmlformats.org/officeDocument/2006/relationships/customXml" Target="../../customXml/item91.xml"/><Relationship Id="rId16" Type="http://schemas.openxmlformats.org/officeDocument/2006/relationships/customXml" Target="../../customXml/item942.xml"/><Relationship Id="rId29" Type="http://schemas.openxmlformats.org/officeDocument/2006/relationships/customXml" Target="../../customXml/item83.xml"/><Relationship Id="rId11" Type="http://schemas.openxmlformats.org/officeDocument/2006/relationships/customXml" Target="../../customXml/item723.xml"/><Relationship Id="rId24" Type="http://schemas.openxmlformats.org/officeDocument/2006/relationships/customXml" Target="../../customXml/item356.xml"/><Relationship Id="rId32" Type="http://schemas.openxmlformats.org/officeDocument/2006/relationships/customXml" Target="../../customXml/item730.xml"/><Relationship Id="rId37" Type="http://schemas.openxmlformats.org/officeDocument/2006/relationships/customXml" Target="../../customXml/item400.xml"/><Relationship Id="rId40" Type="http://schemas.openxmlformats.org/officeDocument/2006/relationships/customXml" Target="../../customXml/item946.xml"/><Relationship Id="rId45" Type="http://schemas.openxmlformats.org/officeDocument/2006/relationships/customXml" Target="../../customXml/item406.xml"/><Relationship Id="rId53" Type="http://schemas.openxmlformats.org/officeDocument/2006/relationships/customXml" Target="../../customXml/item801.xml"/><Relationship Id="rId58" Type="http://schemas.openxmlformats.org/officeDocument/2006/relationships/customXml" Target="../../customXml/item694.xml"/><Relationship Id="rId66" Type="http://schemas.openxmlformats.org/officeDocument/2006/relationships/image" Target="../media/image10.png"/><Relationship Id="rId74" Type="http://schemas.openxmlformats.org/officeDocument/2006/relationships/image" Target="../media/image8.png"/><Relationship Id="rId79" Type="http://schemas.openxmlformats.org/officeDocument/2006/relationships/image" Target="../media/image16.png"/><Relationship Id="rId5" Type="http://schemas.openxmlformats.org/officeDocument/2006/relationships/customXml" Target="../../customXml/item112.xml"/><Relationship Id="rId61" Type="http://schemas.openxmlformats.org/officeDocument/2006/relationships/customXml" Target="../../customXml/item571.xml"/><Relationship Id="rId10" Type="http://schemas.openxmlformats.org/officeDocument/2006/relationships/customXml" Target="../../customXml/item355.xml"/><Relationship Id="rId19" Type="http://schemas.openxmlformats.org/officeDocument/2006/relationships/customXml" Target="../../customXml/item450.xml"/><Relationship Id="rId31" Type="http://schemas.openxmlformats.org/officeDocument/2006/relationships/customXml" Target="../../customXml/item766.xml"/><Relationship Id="rId44" Type="http://schemas.openxmlformats.org/officeDocument/2006/relationships/customXml" Target="../../customXml/item120.xml"/><Relationship Id="rId52" Type="http://schemas.openxmlformats.org/officeDocument/2006/relationships/customXml" Target="../../customXml/item14.xml"/><Relationship Id="rId60" Type="http://schemas.openxmlformats.org/officeDocument/2006/relationships/customXml" Target="../../customXml/item739.xml"/><Relationship Id="rId65" Type="http://schemas.openxmlformats.org/officeDocument/2006/relationships/image" Target="../media/image15.png"/><Relationship Id="rId73" Type="http://schemas.openxmlformats.org/officeDocument/2006/relationships/image" Target="../media/image7.png"/><Relationship Id="rId78" Type="http://schemas.openxmlformats.org/officeDocument/2006/relationships/image" Target="../media/image14.png"/><Relationship Id="rId4" Type="http://schemas.openxmlformats.org/officeDocument/2006/relationships/customXml" Target="../../customXml/item507.xml"/><Relationship Id="rId9" Type="http://schemas.openxmlformats.org/officeDocument/2006/relationships/customXml" Target="../../customXml/item1062.xml"/><Relationship Id="rId14" Type="http://schemas.openxmlformats.org/officeDocument/2006/relationships/customXml" Target="../../customXml/item958.xml"/><Relationship Id="rId22" Type="http://schemas.openxmlformats.org/officeDocument/2006/relationships/customXml" Target="../../customXml/item324.xml"/><Relationship Id="rId27" Type="http://schemas.openxmlformats.org/officeDocument/2006/relationships/customXml" Target="../../customXml/item998.xml"/><Relationship Id="rId30" Type="http://schemas.openxmlformats.org/officeDocument/2006/relationships/customXml" Target="../../customXml/item285.xml"/><Relationship Id="rId35" Type="http://schemas.openxmlformats.org/officeDocument/2006/relationships/customXml" Target="../../customXml/item92.xml"/><Relationship Id="rId43" Type="http://schemas.openxmlformats.org/officeDocument/2006/relationships/customXml" Target="../../customXml/item154.xml"/><Relationship Id="rId48" Type="http://schemas.openxmlformats.org/officeDocument/2006/relationships/customXml" Target="../../customXml/item121.xml"/><Relationship Id="rId56" Type="http://schemas.openxmlformats.org/officeDocument/2006/relationships/customXml" Target="../../customXml/item287.xml"/><Relationship Id="rId64" Type="http://schemas.openxmlformats.org/officeDocument/2006/relationships/image" Target="../media/image18.jpg"/><Relationship Id="rId69" Type="http://schemas.openxmlformats.org/officeDocument/2006/relationships/image" Target="../media/image3.png"/><Relationship Id="rId77" Type="http://schemas.openxmlformats.org/officeDocument/2006/relationships/image" Target="../media/image13.png"/><Relationship Id="rId8" Type="http://schemas.openxmlformats.org/officeDocument/2006/relationships/customXml" Target="../../customXml/item819.xml"/><Relationship Id="rId51" Type="http://schemas.openxmlformats.org/officeDocument/2006/relationships/customXml" Target="../../customXml/item559.xml"/><Relationship Id="rId72" Type="http://schemas.openxmlformats.org/officeDocument/2006/relationships/image" Target="../media/image6.png"/><Relationship Id="rId3" Type="http://schemas.openxmlformats.org/officeDocument/2006/relationships/customXml" Target="../../customXml/item867.xml"/><Relationship Id="rId12" Type="http://schemas.openxmlformats.org/officeDocument/2006/relationships/customXml" Target="../../customXml/item318.xml"/><Relationship Id="rId17" Type="http://schemas.openxmlformats.org/officeDocument/2006/relationships/customXml" Target="../../customXml/item86.xml"/><Relationship Id="rId25" Type="http://schemas.openxmlformats.org/officeDocument/2006/relationships/customXml" Target="../../customXml/item1019.xml"/><Relationship Id="rId33" Type="http://schemas.openxmlformats.org/officeDocument/2006/relationships/customXml" Target="../../customXml/item773.xml"/><Relationship Id="rId38" Type="http://schemas.openxmlformats.org/officeDocument/2006/relationships/customXml" Target="../../customXml/item452.xml"/><Relationship Id="rId46" Type="http://schemas.openxmlformats.org/officeDocument/2006/relationships/customXml" Target="../../customXml/item335.xml"/><Relationship Id="rId59" Type="http://schemas.openxmlformats.org/officeDocument/2006/relationships/customXml" Target="../../customXml/item231.xml"/><Relationship Id="rId67" Type="http://schemas.openxmlformats.org/officeDocument/2006/relationships/image" Target="../media/image1.png"/><Relationship Id="rId20" Type="http://schemas.openxmlformats.org/officeDocument/2006/relationships/customXml" Target="../../customXml/item250.xml"/><Relationship Id="rId41" Type="http://schemas.openxmlformats.org/officeDocument/2006/relationships/customXml" Target="../../customXml/item187.xml"/><Relationship Id="rId54" Type="http://schemas.openxmlformats.org/officeDocument/2006/relationships/customXml" Target="../../customXml/item836.xml"/><Relationship Id="rId62" Type="http://schemas.openxmlformats.org/officeDocument/2006/relationships/customXml" Target="../../customXml/item134.xml"/><Relationship Id="rId70" Type="http://schemas.openxmlformats.org/officeDocument/2006/relationships/image" Target="../media/image4.png"/><Relationship Id="rId75" Type="http://schemas.openxmlformats.org/officeDocument/2006/relationships/image" Target="../media/image9.png"/><Relationship Id="rId1" Type="http://schemas.openxmlformats.org/officeDocument/2006/relationships/customXml" Target="../../customXml/item693.xml"/><Relationship Id="rId6" Type="http://schemas.openxmlformats.org/officeDocument/2006/relationships/customXml" Target="../../customXml/item195.xml"/><Relationship Id="rId15" Type="http://schemas.openxmlformats.org/officeDocument/2006/relationships/customXml" Target="../../customXml/item545.xml"/><Relationship Id="rId23" Type="http://schemas.openxmlformats.org/officeDocument/2006/relationships/customXml" Target="../../customXml/item1002.xml"/><Relationship Id="rId28" Type="http://schemas.openxmlformats.org/officeDocument/2006/relationships/customXml" Target="../../customXml/item778.xml"/><Relationship Id="rId36" Type="http://schemas.openxmlformats.org/officeDocument/2006/relationships/customXml" Target="../../customXml/item280.xml"/><Relationship Id="rId49" Type="http://schemas.openxmlformats.org/officeDocument/2006/relationships/customXml" Target="../../customXml/item310.xml"/><Relationship Id="rId57" Type="http://schemas.openxmlformats.org/officeDocument/2006/relationships/customXml" Target="../../customXml/item7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05.xml"/><Relationship Id="rId13" Type="http://schemas.openxmlformats.org/officeDocument/2006/relationships/customXml" Target="../../customXml/item43.xml"/><Relationship Id="rId18" Type="http://schemas.openxmlformats.org/officeDocument/2006/relationships/customXml" Target="../../customXml/item118.xml"/><Relationship Id="rId26" Type="http://schemas.openxmlformats.org/officeDocument/2006/relationships/slideLayout" Target="../slideLayouts/slideLayout2.xml"/><Relationship Id="rId39" Type="http://schemas.openxmlformats.org/officeDocument/2006/relationships/image" Target="../media/image21.png"/><Relationship Id="rId3" Type="http://schemas.openxmlformats.org/officeDocument/2006/relationships/customXml" Target="../../customXml/item215.xml"/><Relationship Id="rId21" Type="http://schemas.openxmlformats.org/officeDocument/2006/relationships/customXml" Target="../../customXml/item813.xml"/><Relationship Id="rId34" Type="http://schemas.openxmlformats.org/officeDocument/2006/relationships/image" Target="../media/image7.png"/><Relationship Id="rId7" Type="http://schemas.openxmlformats.org/officeDocument/2006/relationships/customXml" Target="../../customXml/item109.xml"/><Relationship Id="rId12" Type="http://schemas.openxmlformats.org/officeDocument/2006/relationships/customXml" Target="../../customXml/item447.xml"/><Relationship Id="rId17" Type="http://schemas.openxmlformats.org/officeDocument/2006/relationships/customXml" Target="../../customXml/item995.xml"/><Relationship Id="rId25" Type="http://schemas.openxmlformats.org/officeDocument/2006/relationships/customXml" Target="../../customXml/item965.xml"/><Relationship Id="rId33" Type="http://schemas.openxmlformats.org/officeDocument/2006/relationships/image" Target="../media/image6.png"/><Relationship Id="rId38" Type="http://schemas.openxmlformats.org/officeDocument/2006/relationships/image" Target="../media/image20.png"/><Relationship Id="rId2" Type="http://schemas.openxmlformats.org/officeDocument/2006/relationships/customXml" Target="../../customXml/item832.xml"/><Relationship Id="rId16" Type="http://schemas.openxmlformats.org/officeDocument/2006/relationships/customXml" Target="../../customXml/item513.xml"/><Relationship Id="rId20" Type="http://schemas.openxmlformats.org/officeDocument/2006/relationships/customXml" Target="../../customXml/item381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374.xml"/><Relationship Id="rId6" Type="http://schemas.openxmlformats.org/officeDocument/2006/relationships/customXml" Target="../../customXml/item296.xml"/><Relationship Id="rId11" Type="http://schemas.openxmlformats.org/officeDocument/2006/relationships/customXml" Target="../../customXml/item763.xml"/><Relationship Id="rId24" Type="http://schemas.openxmlformats.org/officeDocument/2006/relationships/customXml" Target="../../customXml/item808.xml"/><Relationship Id="rId32" Type="http://schemas.openxmlformats.org/officeDocument/2006/relationships/image" Target="../media/image5.png"/><Relationship Id="rId37" Type="http://schemas.openxmlformats.org/officeDocument/2006/relationships/image" Target="../media/image19.png"/><Relationship Id="rId5" Type="http://schemas.openxmlformats.org/officeDocument/2006/relationships/customXml" Target="../../customXml/item137.xml"/><Relationship Id="rId15" Type="http://schemas.openxmlformats.org/officeDocument/2006/relationships/customXml" Target="../../customXml/item126.xml"/><Relationship Id="rId23" Type="http://schemas.openxmlformats.org/officeDocument/2006/relationships/customXml" Target="../../customXml/item243.xml"/><Relationship Id="rId28" Type="http://schemas.openxmlformats.org/officeDocument/2006/relationships/image" Target="../media/image1.png"/><Relationship Id="rId36" Type="http://schemas.openxmlformats.org/officeDocument/2006/relationships/image" Target="../media/image9.png"/><Relationship Id="rId10" Type="http://schemas.openxmlformats.org/officeDocument/2006/relationships/customXml" Target="../../customXml/item660.xml"/><Relationship Id="rId19" Type="http://schemas.openxmlformats.org/officeDocument/2006/relationships/customXml" Target="../../customXml/item1011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1034.xml"/><Relationship Id="rId9" Type="http://schemas.openxmlformats.org/officeDocument/2006/relationships/customXml" Target="../../customXml/item624.xml"/><Relationship Id="rId14" Type="http://schemas.openxmlformats.org/officeDocument/2006/relationships/customXml" Target="../../customXml/item592.xml"/><Relationship Id="rId22" Type="http://schemas.openxmlformats.org/officeDocument/2006/relationships/customXml" Target="../../customXml/item418.xml"/><Relationship Id="rId27" Type="http://schemas.openxmlformats.org/officeDocument/2006/relationships/notesSlide" Target="../notesSlides/notesSlide8.xml"/><Relationship Id="rId30" Type="http://schemas.openxmlformats.org/officeDocument/2006/relationships/image" Target="../media/image3.png"/><Relationship Id="rId35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09.xml"/><Relationship Id="rId13" Type="http://schemas.openxmlformats.org/officeDocument/2006/relationships/customXml" Target="../../customXml/item575.xml"/><Relationship Id="rId18" Type="http://schemas.openxmlformats.org/officeDocument/2006/relationships/customXml" Target="../../customXml/item491.xml"/><Relationship Id="rId26" Type="http://schemas.openxmlformats.org/officeDocument/2006/relationships/image" Target="../media/image21.png"/><Relationship Id="rId3" Type="http://schemas.openxmlformats.org/officeDocument/2006/relationships/customXml" Target="../../customXml/item862.xml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22.png"/><Relationship Id="rId7" Type="http://schemas.openxmlformats.org/officeDocument/2006/relationships/customXml" Target="../../customXml/item66.xml"/><Relationship Id="rId12" Type="http://schemas.openxmlformats.org/officeDocument/2006/relationships/customXml" Target="../../customXml/item414.xml"/><Relationship Id="rId17" Type="http://schemas.openxmlformats.org/officeDocument/2006/relationships/customXml" Target="../../customXml/item275.xml"/><Relationship Id="rId25" Type="http://schemas.openxmlformats.org/officeDocument/2006/relationships/image" Target="../media/image9.png"/><Relationship Id="rId33" Type="http://schemas.openxmlformats.org/officeDocument/2006/relationships/image" Target="../media/image6.png"/><Relationship Id="rId2" Type="http://schemas.openxmlformats.org/officeDocument/2006/relationships/customXml" Target="../../customXml/item957.xml"/><Relationship Id="rId16" Type="http://schemas.openxmlformats.org/officeDocument/2006/relationships/customXml" Target="../../customXml/item848.xml"/><Relationship Id="rId20" Type="http://schemas.openxmlformats.org/officeDocument/2006/relationships/customXml" Target="../../customXml/item228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1004.xml"/><Relationship Id="rId6" Type="http://schemas.openxmlformats.org/officeDocument/2006/relationships/customXml" Target="../../customXml/item188.xml"/><Relationship Id="rId11" Type="http://schemas.openxmlformats.org/officeDocument/2006/relationships/customXml" Target="../../customXml/item147.xml"/><Relationship Id="rId24" Type="http://schemas.openxmlformats.org/officeDocument/2006/relationships/image" Target="../media/image20.png"/><Relationship Id="rId32" Type="http://schemas.openxmlformats.org/officeDocument/2006/relationships/image" Target="../media/image5.png"/><Relationship Id="rId5" Type="http://schemas.openxmlformats.org/officeDocument/2006/relationships/customXml" Target="../../customXml/item756.xml"/><Relationship Id="rId15" Type="http://schemas.openxmlformats.org/officeDocument/2006/relationships/customXml" Target="../../customXml/item701.xml"/><Relationship Id="rId23" Type="http://schemas.openxmlformats.org/officeDocument/2006/relationships/image" Target="../media/image8.png"/><Relationship Id="rId28" Type="http://schemas.openxmlformats.org/officeDocument/2006/relationships/image" Target="../media/image7.png"/><Relationship Id="rId10" Type="http://schemas.openxmlformats.org/officeDocument/2006/relationships/customXml" Target="../../customXml/item793.xml"/><Relationship Id="rId19" Type="http://schemas.openxmlformats.org/officeDocument/2006/relationships/customXml" Target="../../customXml/item167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397.xml"/><Relationship Id="rId9" Type="http://schemas.openxmlformats.org/officeDocument/2006/relationships/customXml" Target="../../customXml/item54.xml"/><Relationship Id="rId14" Type="http://schemas.openxmlformats.org/officeDocument/2006/relationships/customXml" Target="../../customXml/item969.xml"/><Relationship Id="rId22" Type="http://schemas.openxmlformats.org/officeDocument/2006/relationships/notesSlide" Target="../notesSlides/notesSlide9.xml"/><Relationship Id="rId27" Type="http://schemas.openxmlformats.org/officeDocument/2006/relationships/image" Target="../media/image10.png"/><Relationship Id="rId30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68.xml"/><Relationship Id="rId18" Type="http://schemas.openxmlformats.org/officeDocument/2006/relationships/customXml" Target="../../customXml/item870.xml"/><Relationship Id="rId26" Type="http://schemas.openxmlformats.org/officeDocument/2006/relationships/customXml" Target="../../customXml/item560.xml"/><Relationship Id="rId39" Type="http://schemas.openxmlformats.org/officeDocument/2006/relationships/notesSlide" Target="../notesSlides/notesSlide10.xml"/><Relationship Id="rId3" Type="http://schemas.openxmlformats.org/officeDocument/2006/relationships/customXml" Target="../../customXml/item448.xml"/><Relationship Id="rId21" Type="http://schemas.openxmlformats.org/officeDocument/2006/relationships/customXml" Target="../../customXml/item425.xml"/><Relationship Id="rId34" Type="http://schemas.openxmlformats.org/officeDocument/2006/relationships/customXml" Target="../../customXml/item1059.xml"/><Relationship Id="rId42" Type="http://schemas.openxmlformats.org/officeDocument/2006/relationships/image" Target="../media/image21.png"/><Relationship Id="rId47" Type="http://schemas.openxmlformats.org/officeDocument/2006/relationships/image" Target="../media/image6.png"/><Relationship Id="rId50" Type="http://schemas.openxmlformats.org/officeDocument/2006/relationships/image" Target="../media/image1.png"/><Relationship Id="rId7" Type="http://schemas.openxmlformats.org/officeDocument/2006/relationships/customXml" Target="../../customXml/item27.xml"/><Relationship Id="rId12" Type="http://schemas.openxmlformats.org/officeDocument/2006/relationships/customXml" Target="../../customXml/item464.xml"/><Relationship Id="rId17" Type="http://schemas.openxmlformats.org/officeDocument/2006/relationships/customXml" Target="../../customXml/item423.xml"/><Relationship Id="rId25" Type="http://schemas.openxmlformats.org/officeDocument/2006/relationships/customXml" Target="../../customXml/item657.xml"/><Relationship Id="rId33" Type="http://schemas.openxmlformats.org/officeDocument/2006/relationships/customXml" Target="../../customXml/item519.xml"/><Relationship Id="rId38" Type="http://schemas.openxmlformats.org/officeDocument/2006/relationships/slideLayout" Target="../slideLayouts/slideLayout2.xml"/><Relationship Id="rId46" Type="http://schemas.openxmlformats.org/officeDocument/2006/relationships/image" Target="../media/image4.png"/><Relationship Id="rId2" Type="http://schemas.openxmlformats.org/officeDocument/2006/relationships/customXml" Target="../../customXml/item593.xml"/><Relationship Id="rId16" Type="http://schemas.openxmlformats.org/officeDocument/2006/relationships/customXml" Target="../../customXml/item442.xml"/><Relationship Id="rId20" Type="http://schemas.openxmlformats.org/officeDocument/2006/relationships/customXml" Target="../../customXml/item588.xml"/><Relationship Id="rId29" Type="http://schemas.openxmlformats.org/officeDocument/2006/relationships/customXml" Target="../../customXml/item462.xml"/><Relationship Id="rId41" Type="http://schemas.openxmlformats.org/officeDocument/2006/relationships/image" Target="../media/image9.png"/><Relationship Id="rId1" Type="http://schemas.openxmlformats.org/officeDocument/2006/relationships/customXml" Target="../../customXml/item900.xml"/><Relationship Id="rId6" Type="http://schemas.openxmlformats.org/officeDocument/2006/relationships/customXml" Target="../../customXml/item783.xml"/><Relationship Id="rId11" Type="http://schemas.openxmlformats.org/officeDocument/2006/relationships/customXml" Target="../../customXml/item99.xml"/><Relationship Id="rId24" Type="http://schemas.openxmlformats.org/officeDocument/2006/relationships/customXml" Target="../../customXml/item615.xml"/><Relationship Id="rId32" Type="http://schemas.openxmlformats.org/officeDocument/2006/relationships/customXml" Target="../../customXml/item63.xml"/><Relationship Id="rId37" Type="http://schemas.openxmlformats.org/officeDocument/2006/relationships/customXml" Target="../../customXml/item409.xml"/><Relationship Id="rId40" Type="http://schemas.openxmlformats.org/officeDocument/2006/relationships/image" Target="../media/image8.png"/><Relationship Id="rId45" Type="http://schemas.openxmlformats.org/officeDocument/2006/relationships/image" Target="../media/image2.png"/><Relationship Id="rId5" Type="http://schemas.openxmlformats.org/officeDocument/2006/relationships/customXml" Target="../../customXml/item985.xml"/><Relationship Id="rId15" Type="http://schemas.openxmlformats.org/officeDocument/2006/relationships/customXml" Target="../../customXml/item256.xml"/><Relationship Id="rId23" Type="http://schemas.openxmlformats.org/officeDocument/2006/relationships/customXml" Target="../../customXml/item868.xml"/><Relationship Id="rId28" Type="http://schemas.openxmlformats.org/officeDocument/2006/relationships/customXml" Target="../../customXml/item405.xml"/><Relationship Id="rId36" Type="http://schemas.openxmlformats.org/officeDocument/2006/relationships/customXml" Target="../../customXml/item159.xml"/><Relationship Id="rId49" Type="http://schemas.openxmlformats.org/officeDocument/2006/relationships/image" Target="../media/image10.png"/><Relationship Id="rId10" Type="http://schemas.openxmlformats.org/officeDocument/2006/relationships/customXml" Target="../../customXml/item315.xml"/><Relationship Id="rId19" Type="http://schemas.openxmlformats.org/officeDocument/2006/relationships/customXml" Target="../../customXml/item652.xml"/><Relationship Id="rId31" Type="http://schemas.openxmlformats.org/officeDocument/2006/relationships/customXml" Target="../../customXml/item21.xml"/><Relationship Id="rId44" Type="http://schemas.openxmlformats.org/officeDocument/2006/relationships/image" Target="../media/image3.png"/><Relationship Id="rId4" Type="http://schemas.openxmlformats.org/officeDocument/2006/relationships/customXml" Target="../../customXml/item1009.xml"/><Relationship Id="rId9" Type="http://schemas.openxmlformats.org/officeDocument/2006/relationships/customXml" Target="../../customXml/item675.xml"/><Relationship Id="rId14" Type="http://schemas.openxmlformats.org/officeDocument/2006/relationships/customXml" Target="../../customXml/item82.xml"/><Relationship Id="rId22" Type="http://schemas.openxmlformats.org/officeDocument/2006/relationships/customXml" Target="../../customXml/item1050.xml"/><Relationship Id="rId27" Type="http://schemas.openxmlformats.org/officeDocument/2006/relationships/customXml" Target="../../customXml/item707.xml"/><Relationship Id="rId30" Type="http://schemas.openxmlformats.org/officeDocument/2006/relationships/customXml" Target="../../customXml/item70.xml"/><Relationship Id="rId35" Type="http://schemas.openxmlformats.org/officeDocument/2006/relationships/customXml" Target="../../customXml/item816.xml"/><Relationship Id="rId43" Type="http://schemas.openxmlformats.org/officeDocument/2006/relationships/image" Target="../media/image20.png"/><Relationship Id="rId48" Type="http://schemas.openxmlformats.org/officeDocument/2006/relationships/image" Target="../media/image22.png"/><Relationship Id="rId8" Type="http://schemas.openxmlformats.org/officeDocument/2006/relationships/customXml" Target="../../customXml/item75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5.xml"/><Relationship Id="rId13" Type="http://schemas.openxmlformats.org/officeDocument/2006/relationships/customXml" Target="../../customXml/item975.xml"/><Relationship Id="rId18" Type="http://schemas.openxmlformats.org/officeDocument/2006/relationships/customXml" Target="../../customXml/item531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996.xml"/><Relationship Id="rId21" Type="http://schemas.openxmlformats.org/officeDocument/2006/relationships/image" Target="../media/image1.png"/><Relationship Id="rId7" Type="http://schemas.openxmlformats.org/officeDocument/2006/relationships/customXml" Target="../../customXml/item818.xml"/><Relationship Id="rId12" Type="http://schemas.openxmlformats.org/officeDocument/2006/relationships/customXml" Target="../../customXml/item857.xml"/><Relationship Id="rId17" Type="http://schemas.openxmlformats.org/officeDocument/2006/relationships/customXml" Target="../../customXml/item349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961.xml"/><Relationship Id="rId16" Type="http://schemas.openxmlformats.org/officeDocument/2006/relationships/customXml" Target="../../customXml/item721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10.png"/><Relationship Id="rId1" Type="http://schemas.openxmlformats.org/officeDocument/2006/relationships/customXml" Target="../../customXml/item171.xml"/><Relationship Id="rId6" Type="http://schemas.openxmlformats.org/officeDocument/2006/relationships/customXml" Target="../../customXml/item859.xml"/><Relationship Id="rId11" Type="http://schemas.openxmlformats.org/officeDocument/2006/relationships/customXml" Target="../../customXml/item15.xml"/><Relationship Id="rId24" Type="http://schemas.openxmlformats.org/officeDocument/2006/relationships/image" Target="../media/image4.png"/><Relationship Id="rId32" Type="http://schemas.openxmlformats.org/officeDocument/2006/relationships/image" Target="../media/image14.png"/><Relationship Id="rId5" Type="http://schemas.openxmlformats.org/officeDocument/2006/relationships/customXml" Target="../../customXml/item768.xml"/><Relationship Id="rId15" Type="http://schemas.openxmlformats.org/officeDocument/2006/relationships/customXml" Target="../../customXml/item991.xml"/><Relationship Id="rId23" Type="http://schemas.openxmlformats.org/officeDocument/2006/relationships/image" Target="../media/image3.png"/><Relationship Id="rId28" Type="http://schemas.openxmlformats.org/officeDocument/2006/relationships/image" Target="../media/image22.png"/><Relationship Id="rId10" Type="http://schemas.openxmlformats.org/officeDocument/2006/relationships/customXml" Target="../../customXml/item516.xml"/><Relationship Id="rId19" Type="http://schemas.openxmlformats.org/officeDocument/2006/relationships/customXml" Target="../../customXml/item24.xml"/><Relationship Id="rId31" Type="http://schemas.openxmlformats.org/officeDocument/2006/relationships/image" Target="../media/image13.png"/><Relationship Id="rId4" Type="http://schemas.openxmlformats.org/officeDocument/2006/relationships/customXml" Target="../../customXml/item57.xml"/><Relationship Id="rId9" Type="http://schemas.openxmlformats.org/officeDocument/2006/relationships/customXml" Target="../../customXml/item527.xml"/><Relationship Id="rId14" Type="http://schemas.openxmlformats.org/officeDocument/2006/relationships/customXml" Target="../../customXml/item438.xml"/><Relationship Id="rId22" Type="http://schemas.openxmlformats.org/officeDocument/2006/relationships/image" Target="../media/image2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31.xml"/><Relationship Id="rId18" Type="http://schemas.openxmlformats.org/officeDocument/2006/relationships/customXml" Target="../../customXml/item165.xml"/><Relationship Id="rId26" Type="http://schemas.openxmlformats.org/officeDocument/2006/relationships/customXml" Target="../../customXml/item51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364.xml"/><Relationship Id="rId34" Type="http://schemas.openxmlformats.org/officeDocument/2006/relationships/customXml" Target="../../customXml/item279.xml"/><Relationship Id="rId42" Type="http://schemas.openxmlformats.org/officeDocument/2006/relationships/image" Target="../media/image4.png"/><Relationship Id="rId47" Type="http://schemas.openxmlformats.org/officeDocument/2006/relationships/image" Target="../media/image10.png"/><Relationship Id="rId50" Type="http://schemas.openxmlformats.org/officeDocument/2006/relationships/image" Target="../media/image14.png"/><Relationship Id="rId55" Type="http://schemas.openxmlformats.org/officeDocument/2006/relationships/image" Target="../media/image15.png"/><Relationship Id="rId7" Type="http://schemas.openxmlformats.org/officeDocument/2006/relationships/customXml" Target="../../customXml/item922.xml"/><Relationship Id="rId12" Type="http://schemas.openxmlformats.org/officeDocument/2006/relationships/customXml" Target="../../customXml/item365.xml"/><Relationship Id="rId17" Type="http://schemas.openxmlformats.org/officeDocument/2006/relationships/customXml" Target="../../customXml/item842.xml"/><Relationship Id="rId25" Type="http://schemas.openxmlformats.org/officeDocument/2006/relationships/customXml" Target="../../customXml/item589.xml"/><Relationship Id="rId33" Type="http://schemas.openxmlformats.org/officeDocument/2006/relationships/customXml" Target="../../customXml/item1036.xml"/><Relationship Id="rId38" Type="http://schemas.openxmlformats.org/officeDocument/2006/relationships/slideLayout" Target="../slideLayouts/slideLayout2.xml"/><Relationship Id="rId46" Type="http://schemas.openxmlformats.org/officeDocument/2006/relationships/image" Target="../media/image22.png"/><Relationship Id="rId2" Type="http://schemas.openxmlformats.org/officeDocument/2006/relationships/customXml" Target="../../customXml/item246.xml"/><Relationship Id="rId16" Type="http://schemas.openxmlformats.org/officeDocument/2006/relationships/customXml" Target="../../customXml/item954.xml"/><Relationship Id="rId20" Type="http://schemas.openxmlformats.org/officeDocument/2006/relationships/customXml" Target="../../customXml/item37.xml"/><Relationship Id="rId29" Type="http://schemas.openxmlformats.org/officeDocument/2006/relationships/customXml" Target="../../customXml/item428.xml"/><Relationship Id="rId41" Type="http://schemas.openxmlformats.org/officeDocument/2006/relationships/image" Target="../media/image3.png"/><Relationship Id="rId54" Type="http://schemas.openxmlformats.org/officeDocument/2006/relationships/image" Target="../media/image5.png"/><Relationship Id="rId1" Type="http://schemas.openxmlformats.org/officeDocument/2006/relationships/customXml" Target="../../customXml/item934.xml"/><Relationship Id="rId6" Type="http://schemas.openxmlformats.org/officeDocument/2006/relationships/customXml" Target="../../customXml/item536.xml"/><Relationship Id="rId11" Type="http://schemas.openxmlformats.org/officeDocument/2006/relationships/customXml" Target="../../customXml/item908.xml"/><Relationship Id="rId24" Type="http://schemas.openxmlformats.org/officeDocument/2006/relationships/customXml" Target="../../customXml/item646.xml"/><Relationship Id="rId32" Type="http://schemas.openxmlformats.org/officeDocument/2006/relationships/customXml" Target="../../customXml/item895.xml"/><Relationship Id="rId37" Type="http://schemas.openxmlformats.org/officeDocument/2006/relationships/customXml" Target="../../customXml/item53.xml"/><Relationship Id="rId40" Type="http://schemas.openxmlformats.org/officeDocument/2006/relationships/image" Target="../media/image2.png"/><Relationship Id="rId45" Type="http://schemas.openxmlformats.org/officeDocument/2006/relationships/image" Target="../media/image9.png"/><Relationship Id="rId53" Type="http://schemas.openxmlformats.org/officeDocument/2006/relationships/image" Target="../media/image7.png"/><Relationship Id="rId5" Type="http://schemas.openxmlformats.org/officeDocument/2006/relationships/customXml" Target="../../customXml/item278.xml"/><Relationship Id="rId15" Type="http://schemas.openxmlformats.org/officeDocument/2006/relationships/customXml" Target="../../customXml/item379.xml"/><Relationship Id="rId23" Type="http://schemas.openxmlformats.org/officeDocument/2006/relationships/customXml" Target="../../customXml/item317.xml"/><Relationship Id="rId28" Type="http://schemas.openxmlformats.org/officeDocument/2006/relationships/customXml" Target="../../customXml/item894.xml"/><Relationship Id="rId36" Type="http://schemas.openxmlformats.org/officeDocument/2006/relationships/customXml" Target="../../customXml/item866.xml"/><Relationship Id="rId49" Type="http://schemas.openxmlformats.org/officeDocument/2006/relationships/image" Target="../media/image13.png"/><Relationship Id="rId10" Type="http://schemas.openxmlformats.org/officeDocument/2006/relationships/customXml" Target="../../customXml/item556.xml"/><Relationship Id="rId19" Type="http://schemas.openxmlformats.org/officeDocument/2006/relationships/customXml" Target="../../customXml/item782.xml"/><Relationship Id="rId31" Type="http://schemas.openxmlformats.org/officeDocument/2006/relationships/customXml" Target="../../customXml/item717.xml"/><Relationship Id="rId44" Type="http://schemas.openxmlformats.org/officeDocument/2006/relationships/image" Target="../media/image8.png"/><Relationship Id="rId52" Type="http://schemas.openxmlformats.org/officeDocument/2006/relationships/image" Target="../media/image20.png"/><Relationship Id="rId4" Type="http://schemas.openxmlformats.org/officeDocument/2006/relationships/customXml" Target="../../customXml/item300.xml"/><Relationship Id="rId9" Type="http://schemas.openxmlformats.org/officeDocument/2006/relationships/customXml" Target="../../customXml/item153.xml"/><Relationship Id="rId14" Type="http://schemas.openxmlformats.org/officeDocument/2006/relationships/customXml" Target="../../customXml/item150.xml"/><Relationship Id="rId22" Type="http://schemas.openxmlformats.org/officeDocument/2006/relationships/customXml" Target="../../customXml/item4.xml"/><Relationship Id="rId27" Type="http://schemas.openxmlformats.org/officeDocument/2006/relationships/customXml" Target="../../customXml/item610.xml"/><Relationship Id="rId30" Type="http://schemas.openxmlformats.org/officeDocument/2006/relationships/customXml" Target="../../customXml/item435.xml"/><Relationship Id="rId35" Type="http://schemas.openxmlformats.org/officeDocument/2006/relationships/customXml" Target="../../customXml/item631.xml"/><Relationship Id="rId43" Type="http://schemas.openxmlformats.org/officeDocument/2006/relationships/image" Target="../media/image6.png"/><Relationship Id="rId48" Type="http://schemas.openxmlformats.org/officeDocument/2006/relationships/image" Target="../media/image12.png"/><Relationship Id="rId56" Type="http://schemas.openxmlformats.org/officeDocument/2006/relationships/image" Target="../media/image16.png"/><Relationship Id="rId8" Type="http://schemas.openxmlformats.org/officeDocument/2006/relationships/customXml" Target="../../customXml/item108.xml"/><Relationship Id="rId51" Type="http://schemas.openxmlformats.org/officeDocument/2006/relationships/image" Target="../media/image21.png"/><Relationship Id="rId3" Type="http://schemas.openxmlformats.org/officeDocument/2006/relationships/customXml" Target="../../customXml/item966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5.xml"/><Relationship Id="rId18" Type="http://schemas.openxmlformats.org/officeDocument/2006/relationships/customXml" Target="../../customXml/item700.xml"/><Relationship Id="rId26" Type="http://schemas.openxmlformats.org/officeDocument/2006/relationships/customXml" Target="../../customXml/item316.xml"/><Relationship Id="rId39" Type="http://schemas.openxmlformats.org/officeDocument/2006/relationships/customXml" Target="../../customXml/item674.xml"/><Relationship Id="rId21" Type="http://schemas.openxmlformats.org/officeDocument/2006/relationships/customXml" Target="../../customXml/item343.xml"/><Relationship Id="rId34" Type="http://schemas.openxmlformats.org/officeDocument/2006/relationships/customXml" Target="../../customXml/item1025.xml"/><Relationship Id="rId42" Type="http://schemas.openxmlformats.org/officeDocument/2006/relationships/image" Target="../media/image2.png"/><Relationship Id="rId47" Type="http://schemas.openxmlformats.org/officeDocument/2006/relationships/image" Target="../media/image9.png"/><Relationship Id="rId50" Type="http://schemas.openxmlformats.org/officeDocument/2006/relationships/image" Target="../media/image12.png"/><Relationship Id="rId55" Type="http://schemas.openxmlformats.org/officeDocument/2006/relationships/image" Target="../media/image7.png"/><Relationship Id="rId7" Type="http://schemas.openxmlformats.org/officeDocument/2006/relationships/customXml" Target="../../customXml/item529.xml"/><Relationship Id="rId12" Type="http://schemas.openxmlformats.org/officeDocument/2006/relationships/customXml" Target="../../customXml/item13.xml"/><Relationship Id="rId17" Type="http://schemas.openxmlformats.org/officeDocument/2006/relationships/customXml" Target="../../customXml/item583.xml"/><Relationship Id="rId25" Type="http://schemas.openxmlformats.org/officeDocument/2006/relationships/customXml" Target="../../customXml/item39.xml"/><Relationship Id="rId33" Type="http://schemas.openxmlformats.org/officeDocument/2006/relationships/customXml" Target="../../customXml/item94.xml"/><Relationship Id="rId38" Type="http://schemas.openxmlformats.org/officeDocument/2006/relationships/customXml" Target="../../customXml/item952.xml"/><Relationship Id="rId46" Type="http://schemas.openxmlformats.org/officeDocument/2006/relationships/image" Target="../media/image8.png"/><Relationship Id="rId2" Type="http://schemas.openxmlformats.org/officeDocument/2006/relationships/customXml" Target="../../customXml/item622.xml"/><Relationship Id="rId16" Type="http://schemas.openxmlformats.org/officeDocument/2006/relationships/customXml" Target="../../customXml/item329.xml"/><Relationship Id="rId20" Type="http://schemas.openxmlformats.org/officeDocument/2006/relationships/customXml" Target="../../customXml/item132.xml"/><Relationship Id="rId29" Type="http://schemas.openxmlformats.org/officeDocument/2006/relationships/customXml" Target="../../customXml/item383.xml"/><Relationship Id="rId41" Type="http://schemas.openxmlformats.org/officeDocument/2006/relationships/image" Target="../media/image1.png"/><Relationship Id="rId54" Type="http://schemas.openxmlformats.org/officeDocument/2006/relationships/image" Target="../media/image20.png"/><Relationship Id="rId1" Type="http://schemas.openxmlformats.org/officeDocument/2006/relationships/customXml" Target="../../customXml/item841.xml"/><Relationship Id="rId6" Type="http://schemas.openxmlformats.org/officeDocument/2006/relationships/customXml" Target="../../customXml/item602.xml"/><Relationship Id="rId11" Type="http://schemas.openxmlformats.org/officeDocument/2006/relationships/customXml" Target="../../customXml/item606.xml"/><Relationship Id="rId24" Type="http://schemas.openxmlformats.org/officeDocument/2006/relationships/customXml" Target="../../customXml/item255.xml"/><Relationship Id="rId32" Type="http://schemas.openxmlformats.org/officeDocument/2006/relationships/customXml" Target="../../customXml/item49.xml"/><Relationship Id="rId37" Type="http://schemas.openxmlformats.org/officeDocument/2006/relationships/customXml" Target="../../customXml/item463.xml"/><Relationship Id="rId40" Type="http://schemas.openxmlformats.org/officeDocument/2006/relationships/slideLayout" Target="../slideLayouts/slideLayout2.xml"/><Relationship Id="rId45" Type="http://schemas.openxmlformats.org/officeDocument/2006/relationships/image" Target="../media/image6.png"/><Relationship Id="rId53" Type="http://schemas.openxmlformats.org/officeDocument/2006/relationships/image" Target="../media/image21.png"/><Relationship Id="rId58" Type="http://schemas.openxmlformats.org/officeDocument/2006/relationships/image" Target="../media/image16.png"/><Relationship Id="rId5" Type="http://schemas.openxmlformats.org/officeDocument/2006/relationships/customXml" Target="../../customXml/item322.xml"/><Relationship Id="rId15" Type="http://schemas.openxmlformats.org/officeDocument/2006/relationships/customXml" Target="../../customXml/item209.xml"/><Relationship Id="rId23" Type="http://schemas.openxmlformats.org/officeDocument/2006/relationships/customXml" Target="../../customXml/item580.xml"/><Relationship Id="rId28" Type="http://schemas.openxmlformats.org/officeDocument/2006/relationships/customXml" Target="../../customXml/item774.xml"/><Relationship Id="rId36" Type="http://schemas.openxmlformats.org/officeDocument/2006/relationships/customXml" Target="../../customXml/item439.xml"/><Relationship Id="rId49" Type="http://schemas.openxmlformats.org/officeDocument/2006/relationships/image" Target="../media/image10.png"/><Relationship Id="rId57" Type="http://schemas.openxmlformats.org/officeDocument/2006/relationships/image" Target="../media/image15.png"/><Relationship Id="rId10" Type="http://schemas.openxmlformats.org/officeDocument/2006/relationships/customXml" Target="../../customXml/item696.xml"/><Relationship Id="rId19" Type="http://schemas.openxmlformats.org/officeDocument/2006/relationships/customXml" Target="../../customXml/item136.xml"/><Relationship Id="rId31" Type="http://schemas.openxmlformats.org/officeDocument/2006/relationships/customXml" Target="../../customXml/item1052.xml"/><Relationship Id="rId44" Type="http://schemas.openxmlformats.org/officeDocument/2006/relationships/image" Target="../media/image4.png"/><Relationship Id="rId52" Type="http://schemas.openxmlformats.org/officeDocument/2006/relationships/image" Target="../media/image14.png"/><Relationship Id="rId4" Type="http://schemas.openxmlformats.org/officeDocument/2006/relationships/customXml" Target="../../customXml/item967.xml"/><Relationship Id="rId9" Type="http://schemas.openxmlformats.org/officeDocument/2006/relationships/customXml" Target="../../customXml/item860.xml"/><Relationship Id="rId14" Type="http://schemas.openxmlformats.org/officeDocument/2006/relationships/customXml" Target="../../customXml/item844.xml"/><Relationship Id="rId22" Type="http://schemas.openxmlformats.org/officeDocument/2006/relationships/customXml" Target="../../customXml/item265.xml"/><Relationship Id="rId27" Type="http://schemas.openxmlformats.org/officeDocument/2006/relationships/customXml" Target="../../customXml/item959.xml"/><Relationship Id="rId30" Type="http://schemas.openxmlformats.org/officeDocument/2006/relationships/customXml" Target="../../customXml/item878.xml"/><Relationship Id="rId35" Type="http://schemas.openxmlformats.org/officeDocument/2006/relationships/customXml" Target="../../customXml/item1038.xml"/><Relationship Id="rId43" Type="http://schemas.openxmlformats.org/officeDocument/2006/relationships/image" Target="../media/image3.png"/><Relationship Id="rId48" Type="http://schemas.openxmlformats.org/officeDocument/2006/relationships/image" Target="../media/image22.png"/><Relationship Id="rId56" Type="http://schemas.openxmlformats.org/officeDocument/2006/relationships/image" Target="../media/image5.png"/><Relationship Id="rId8" Type="http://schemas.openxmlformats.org/officeDocument/2006/relationships/customXml" Target="../../customXml/item968.xml"/><Relationship Id="rId51" Type="http://schemas.openxmlformats.org/officeDocument/2006/relationships/image" Target="../media/image13.png"/><Relationship Id="rId3" Type="http://schemas.openxmlformats.org/officeDocument/2006/relationships/customXml" Target="../../customXml/item69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053.xml"/><Relationship Id="rId18" Type="http://schemas.openxmlformats.org/officeDocument/2006/relationships/customXml" Target="../../customXml/item399.xml"/><Relationship Id="rId26" Type="http://schemas.openxmlformats.org/officeDocument/2006/relationships/customXml" Target="../../customXml/item389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239.xml"/><Relationship Id="rId34" Type="http://schemas.openxmlformats.org/officeDocument/2006/relationships/customXml" Target="../../customXml/item133.xml"/><Relationship Id="rId42" Type="http://schemas.openxmlformats.org/officeDocument/2006/relationships/image" Target="../media/image4.png"/><Relationship Id="rId47" Type="http://schemas.openxmlformats.org/officeDocument/2006/relationships/image" Target="../media/image10.png"/><Relationship Id="rId50" Type="http://schemas.openxmlformats.org/officeDocument/2006/relationships/image" Target="../media/image14.png"/><Relationship Id="rId55" Type="http://schemas.openxmlformats.org/officeDocument/2006/relationships/image" Target="../media/image15.png"/><Relationship Id="rId7" Type="http://schemas.openxmlformats.org/officeDocument/2006/relationships/customXml" Target="../../customXml/item192.xml"/><Relationship Id="rId12" Type="http://schemas.openxmlformats.org/officeDocument/2006/relationships/customXml" Target="../../customXml/item514.xml"/><Relationship Id="rId17" Type="http://schemas.openxmlformats.org/officeDocument/2006/relationships/customXml" Target="../../customXml/item699.xml"/><Relationship Id="rId25" Type="http://schemas.openxmlformats.org/officeDocument/2006/relationships/customXml" Target="../../customXml/item596.xml"/><Relationship Id="rId33" Type="http://schemas.openxmlformats.org/officeDocument/2006/relationships/customXml" Target="../../customXml/item426.xml"/><Relationship Id="rId38" Type="http://schemas.openxmlformats.org/officeDocument/2006/relationships/slideLayout" Target="../slideLayouts/slideLayout2.xml"/><Relationship Id="rId46" Type="http://schemas.openxmlformats.org/officeDocument/2006/relationships/image" Target="../media/image22.png"/><Relationship Id="rId2" Type="http://schemas.openxmlformats.org/officeDocument/2006/relationships/customXml" Target="../../customXml/item297.xml"/><Relationship Id="rId16" Type="http://schemas.openxmlformats.org/officeDocument/2006/relationships/customXml" Target="../../customXml/item145.xml"/><Relationship Id="rId20" Type="http://schemas.openxmlformats.org/officeDocument/2006/relationships/customXml" Target="../../customXml/item375.xml"/><Relationship Id="rId29" Type="http://schemas.openxmlformats.org/officeDocument/2006/relationships/customXml" Target="../../customXml/item1010.xml"/><Relationship Id="rId41" Type="http://schemas.openxmlformats.org/officeDocument/2006/relationships/image" Target="../media/image3.png"/><Relationship Id="rId54" Type="http://schemas.openxmlformats.org/officeDocument/2006/relationships/image" Target="../media/image5.png"/><Relationship Id="rId1" Type="http://schemas.openxmlformats.org/officeDocument/2006/relationships/customXml" Target="../../customXml/item909.xml"/><Relationship Id="rId6" Type="http://schemas.openxmlformats.org/officeDocument/2006/relationships/customXml" Target="../../customXml/item416.xml"/><Relationship Id="rId11" Type="http://schemas.openxmlformats.org/officeDocument/2006/relationships/customXml" Target="../../customXml/item471.xml"/><Relationship Id="rId24" Type="http://schemas.openxmlformats.org/officeDocument/2006/relationships/customXml" Target="../../customXml/item385.xml"/><Relationship Id="rId32" Type="http://schemas.openxmlformats.org/officeDocument/2006/relationships/customXml" Target="../../customXml/item483.xml"/><Relationship Id="rId37" Type="http://schemas.openxmlformats.org/officeDocument/2006/relationships/customXml" Target="../../customXml/item489.xml"/><Relationship Id="rId40" Type="http://schemas.openxmlformats.org/officeDocument/2006/relationships/image" Target="../media/image2.png"/><Relationship Id="rId45" Type="http://schemas.openxmlformats.org/officeDocument/2006/relationships/image" Target="../media/image9.png"/><Relationship Id="rId53" Type="http://schemas.openxmlformats.org/officeDocument/2006/relationships/image" Target="../media/image7.png"/><Relationship Id="rId5" Type="http://schemas.openxmlformats.org/officeDocument/2006/relationships/customXml" Target="../../customXml/item176.xml"/><Relationship Id="rId15" Type="http://schemas.openxmlformats.org/officeDocument/2006/relationships/customXml" Target="../../customXml/item779.xml"/><Relationship Id="rId23" Type="http://schemas.openxmlformats.org/officeDocument/2006/relationships/customXml" Target="../../customXml/item205.xml"/><Relationship Id="rId28" Type="http://schemas.openxmlformats.org/officeDocument/2006/relationships/customXml" Target="../../customXml/item1017.xml"/><Relationship Id="rId36" Type="http://schemas.openxmlformats.org/officeDocument/2006/relationships/customXml" Target="../../customXml/item526.xml"/><Relationship Id="rId49" Type="http://schemas.openxmlformats.org/officeDocument/2006/relationships/image" Target="../media/image13.png"/><Relationship Id="rId10" Type="http://schemas.openxmlformats.org/officeDocument/2006/relationships/customXml" Target="../../customXml/item204.xml"/><Relationship Id="rId19" Type="http://schemas.openxmlformats.org/officeDocument/2006/relationships/customXml" Target="../../customXml/item1013.xml"/><Relationship Id="rId31" Type="http://schemas.openxmlformats.org/officeDocument/2006/relationships/customXml" Target="../../customXml/item509.xml"/><Relationship Id="rId44" Type="http://schemas.openxmlformats.org/officeDocument/2006/relationships/image" Target="../media/image8.png"/><Relationship Id="rId52" Type="http://schemas.openxmlformats.org/officeDocument/2006/relationships/image" Target="../media/image21.png"/><Relationship Id="rId4" Type="http://schemas.openxmlformats.org/officeDocument/2006/relationships/customXml" Target="../../customXml/item34.xml"/><Relationship Id="rId9" Type="http://schemas.openxmlformats.org/officeDocument/2006/relationships/customXml" Target="../../customXml/item294.xml"/><Relationship Id="rId14" Type="http://schemas.openxmlformats.org/officeDocument/2006/relationships/customXml" Target="../../customXml/item748.xml"/><Relationship Id="rId22" Type="http://schemas.openxmlformats.org/officeDocument/2006/relationships/customXml" Target="../../customXml/item765.xml"/><Relationship Id="rId27" Type="http://schemas.openxmlformats.org/officeDocument/2006/relationships/customXml" Target="../../customXml/item1065.xml"/><Relationship Id="rId30" Type="http://schemas.openxmlformats.org/officeDocument/2006/relationships/customXml" Target="../../customXml/item48.xml"/><Relationship Id="rId35" Type="http://schemas.openxmlformats.org/officeDocument/2006/relationships/customXml" Target="../../customXml/item336.xml"/><Relationship Id="rId43" Type="http://schemas.openxmlformats.org/officeDocument/2006/relationships/image" Target="../media/image6.png"/><Relationship Id="rId48" Type="http://schemas.openxmlformats.org/officeDocument/2006/relationships/image" Target="../media/image12.png"/><Relationship Id="rId56" Type="http://schemas.openxmlformats.org/officeDocument/2006/relationships/image" Target="../media/image16.png"/><Relationship Id="rId8" Type="http://schemas.openxmlformats.org/officeDocument/2006/relationships/customXml" Target="../../customXml/item913.xml"/><Relationship Id="rId51" Type="http://schemas.openxmlformats.org/officeDocument/2006/relationships/image" Target="../media/image20.png"/><Relationship Id="rId3" Type="http://schemas.openxmlformats.org/officeDocument/2006/relationships/customXml" Target="../../customXml/item855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66.xml"/><Relationship Id="rId18" Type="http://schemas.openxmlformats.org/officeDocument/2006/relationships/customXml" Target="../../customXml/item554.xml"/><Relationship Id="rId26" Type="http://schemas.openxmlformats.org/officeDocument/2006/relationships/customXml" Target="../../customXml/item449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260.xml"/><Relationship Id="rId34" Type="http://schemas.openxmlformats.org/officeDocument/2006/relationships/customXml" Target="../../customXml/item919.xml"/><Relationship Id="rId42" Type="http://schemas.openxmlformats.org/officeDocument/2006/relationships/image" Target="../media/image4.png"/><Relationship Id="rId47" Type="http://schemas.openxmlformats.org/officeDocument/2006/relationships/image" Target="../media/image10.png"/><Relationship Id="rId50" Type="http://schemas.openxmlformats.org/officeDocument/2006/relationships/image" Target="../media/image14.png"/><Relationship Id="rId55" Type="http://schemas.openxmlformats.org/officeDocument/2006/relationships/image" Target="../media/image15.png"/><Relationship Id="rId7" Type="http://schemas.openxmlformats.org/officeDocument/2006/relationships/customXml" Target="../../customXml/item825.xml"/><Relationship Id="rId12" Type="http://schemas.openxmlformats.org/officeDocument/2006/relationships/customXml" Target="../../customXml/item46.xml"/><Relationship Id="rId17" Type="http://schemas.openxmlformats.org/officeDocument/2006/relationships/customXml" Target="../../customXml/item348.xml"/><Relationship Id="rId25" Type="http://schemas.openxmlformats.org/officeDocument/2006/relationships/customXml" Target="../../customXml/item918.xml"/><Relationship Id="rId33" Type="http://schemas.openxmlformats.org/officeDocument/2006/relationships/customXml" Target="../../customXml/item208.xml"/><Relationship Id="rId38" Type="http://schemas.openxmlformats.org/officeDocument/2006/relationships/slideLayout" Target="../slideLayouts/slideLayout2.xml"/><Relationship Id="rId46" Type="http://schemas.openxmlformats.org/officeDocument/2006/relationships/image" Target="../media/image22.png"/><Relationship Id="rId2" Type="http://schemas.openxmlformats.org/officeDocument/2006/relationships/customXml" Target="../../customXml/item101.xml"/><Relationship Id="rId16" Type="http://schemas.openxmlformats.org/officeDocument/2006/relationships/customXml" Target="../../customXml/item360.xml"/><Relationship Id="rId20" Type="http://schemas.openxmlformats.org/officeDocument/2006/relationships/customXml" Target="../../customXml/item333.xml"/><Relationship Id="rId29" Type="http://schemas.openxmlformats.org/officeDocument/2006/relationships/customXml" Target="../../customXml/item980.xml"/><Relationship Id="rId41" Type="http://schemas.openxmlformats.org/officeDocument/2006/relationships/image" Target="../media/image3.png"/><Relationship Id="rId54" Type="http://schemas.openxmlformats.org/officeDocument/2006/relationships/image" Target="../media/image5.png"/><Relationship Id="rId1" Type="http://schemas.openxmlformats.org/officeDocument/2006/relationships/customXml" Target="../../customXml/item114.xml"/><Relationship Id="rId6" Type="http://schemas.openxmlformats.org/officeDocument/2006/relationships/customXml" Target="../../customXml/item858.xml"/><Relationship Id="rId11" Type="http://schemas.openxmlformats.org/officeDocument/2006/relationships/customXml" Target="../../customXml/item254.xml"/><Relationship Id="rId24" Type="http://schemas.openxmlformats.org/officeDocument/2006/relationships/customXml" Target="../../customXml/item681.xml"/><Relationship Id="rId32" Type="http://schemas.openxmlformats.org/officeDocument/2006/relationships/customXml" Target="../../customXml/item217.xml"/><Relationship Id="rId37" Type="http://schemas.openxmlformats.org/officeDocument/2006/relationships/customXml" Target="../../customXml/item1005.xml"/><Relationship Id="rId40" Type="http://schemas.openxmlformats.org/officeDocument/2006/relationships/image" Target="../media/image2.png"/><Relationship Id="rId45" Type="http://schemas.openxmlformats.org/officeDocument/2006/relationships/image" Target="../media/image9.png"/><Relationship Id="rId53" Type="http://schemas.openxmlformats.org/officeDocument/2006/relationships/image" Target="../media/image7.png"/><Relationship Id="rId5" Type="http://schemas.openxmlformats.org/officeDocument/2006/relationships/customXml" Target="../../customXml/item753.xml"/><Relationship Id="rId15" Type="http://schemas.openxmlformats.org/officeDocument/2006/relationships/customXml" Target="../../customXml/item332.xml"/><Relationship Id="rId23" Type="http://schemas.openxmlformats.org/officeDocument/2006/relationships/customXml" Target="../../customXml/item200.xml"/><Relationship Id="rId28" Type="http://schemas.openxmlformats.org/officeDocument/2006/relationships/customXml" Target="../../customXml/item979.xml"/><Relationship Id="rId36" Type="http://schemas.openxmlformats.org/officeDocument/2006/relationships/customXml" Target="../../customXml/item706.xml"/><Relationship Id="rId49" Type="http://schemas.openxmlformats.org/officeDocument/2006/relationships/image" Target="../media/image13.png"/><Relationship Id="rId10" Type="http://schemas.openxmlformats.org/officeDocument/2006/relationships/customXml" Target="../../customXml/item1044.xml"/><Relationship Id="rId19" Type="http://schemas.openxmlformats.org/officeDocument/2006/relationships/customXml" Target="../../customXml/item603.xml"/><Relationship Id="rId31" Type="http://schemas.openxmlformats.org/officeDocument/2006/relationships/customXml" Target="../../customXml/item178.xml"/><Relationship Id="rId44" Type="http://schemas.openxmlformats.org/officeDocument/2006/relationships/image" Target="../media/image8.png"/><Relationship Id="rId52" Type="http://schemas.openxmlformats.org/officeDocument/2006/relationships/image" Target="../media/image21.png"/><Relationship Id="rId4" Type="http://schemas.openxmlformats.org/officeDocument/2006/relationships/customXml" Target="../../customXml/item67.xml"/><Relationship Id="rId9" Type="http://schemas.openxmlformats.org/officeDocument/2006/relationships/customXml" Target="../../customXml/item532.xml"/><Relationship Id="rId14" Type="http://schemas.openxmlformats.org/officeDocument/2006/relationships/customXml" Target="../../customXml/item594.xml"/><Relationship Id="rId22" Type="http://schemas.openxmlformats.org/officeDocument/2006/relationships/customXml" Target="../../customXml/item183.xml"/><Relationship Id="rId27" Type="http://schemas.openxmlformats.org/officeDocument/2006/relationships/customXml" Target="../../customXml/item796.xml"/><Relationship Id="rId30" Type="http://schemas.openxmlformats.org/officeDocument/2006/relationships/customXml" Target="../../customXml/item1045.xml"/><Relationship Id="rId35" Type="http://schemas.openxmlformats.org/officeDocument/2006/relationships/customXml" Target="../../customXml/item202.xml"/><Relationship Id="rId43" Type="http://schemas.openxmlformats.org/officeDocument/2006/relationships/image" Target="../media/image6.png"/><Relationship Id="rId48" Type="http://schemas.openxmlformats.org/officeDocument/2006/relationships/image" Target="../media/image12.png"/><Relationship Id="rId56" Type="http://schemas.openxmlformats.org/officeDocument/2006/relationships/image" Target="../media/image16.png"/><Relationship Id="rId8" Type="http://schemas.openxmlformats.org/officeDocument/2006/relationships/customXml" Target="../../customXml/item247.xml"/><Relationship Id="rId51" Type="http://schemas.openxmlformats.org/officeDocument/2006/relationships/image" Target="../media/image20.png"/><Relationship Id="rId3" Type="http://schemas.openxmlformats.org/officeDocument/2006/relationships/customXml" Target="../../customXml/item95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1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270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591.xml"/><Relationship Id="rId12" Type="http://schemas.openxmlformats.org/officeDocument/2006/relationships/customXml" Target="../../customXml/item856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22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128.xml"/><Relationship Id="rId6" Type="http://schemas.openxmlformats.org/officeDocument/2006/relationships/customXml" Target="../../customXml/item1042.xml"/><Relationship Id="rId11" Type="http://schemas.openxmlformats.org/officeDocument/2006/relationships/customXml" Target="../../customXml/item972.xml"/><Relationship Id="rId5" Type="http://schemas.openxmlformats.org/officeDocument/2006/relationships/customXml" Target="../../customXml/item683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customXml" Target="../../customXml/item619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510.xml"/><Relationship Id="rId9" Type="http://schemas.openxmlformats.org/officeDocument/2006/relationships/customXml" Target="../../customXml/item1063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.png"/><Relationship Id="rId18" Type="http://schemas.openxmlformats.org/officeDocument/2006/relationships/image" Target="../media/image13.png"/><Relationship Id="rId3" Type="http://schemas.openxmlformats.org/officeDocument/2006/relationships/customXml" Target="../../customXml/item852.xml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17" Type="http://schemas.openxmlformats.org/officeDocument/2006/relationships/image" Target="../media/image19.png"/><Relationship Id="rId2" Type="http://schemas.openxmlformats.org/officeDocument/2006/relationships/customXml" Target="../../customXml/item933.xml"/><Relationship Id="rId16" Type="http://schemas.openxmlformats.org/officeDocument/2006/relationships/image" Target="../media/image12.png"/><Relationship Id="rId1" Type="http://schemas.openxmlformats.org/officeDocument/2006/relationships/customXml" Target="../../customXml/item65.x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15.png"/><Relationship Id="rId10" Type="http://schemas.openxmlformats.org/officeDocument/2006/relationships/image" Target="../media/image4.png"/><Relationship Id="rId19" Type="http://schemas.openxmlformats.org/officeDocument/2006/relationships/image" Target="../media/image14.png"/><Relationship Id="rId4" Type="http://schemas.openxmlformats.org/officeDocument/2006/relationships/customXml" Target="../../customXml/item643.xml"/><Relationship Id="rId9" Type="http://schemas.openxmlformats.org/officeDocument/2006/relationships/image" Target="../media/image2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4.xml"/><Relationship Id="rId13" Type="http://schemas.openxmlformats.org/officeDocument/2006/relationships/customXml" Target="../../customXml/item686.xml"/><Relationship Id="rId18" Type="http://schemas.openxmlformats.org/officeDocument/2006/relationships/image" Target="../media/image2.png"/><Relationship Id="rId26" Type="http://schemas.openxmlformats.org/officeDocument/2006/relationships/image" Target="../media/image9.png"/><Relationship Id="rId3" Type="http://schemas.openxmlformats.org/officeDocument/2006/relationships/customXml" Target="../../customXml/item1023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327.xml"/><Relationship Id="rId12" Type="http://schemas.openxmlformats.org/officeDocument/2006/relationships/customXml" Target="../../customXml/item1049.xml"/><Relationship Id="rId17" Type="http://schemas.openxmlformats.org/officeDocument/2006/relationships/image" Target="../media/image1.png"/><Relationship Id="rId25" Type="http://schemas.openxmlformats.org/officeDocument/2006/relationships/image" Target="../media/image10.png"/><Relationship Id="rId2" Type="http://schemas.openxmlformats.org/officeDocument/2006/relationships/customXml" Target="../../customXml/item876.xml"/><Relationship Id="rId16" Type="http://schemas.openxmlformats.org/officeDocument/2006/relationships/notesSlide" Target="../notesSlides/notesSlide2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52.xml"/><Relationship Id="rId6" Type="http://schemas.openxmlformats.org/officeDocument/2006/relationships/customXml" Target="../../customXml/item1060.xml"/><Relationship Id="rId11" Type="http://schemas.openxmlformats.org/officeDocument/2006/relationships/customXml" Target="../../customXml/item295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599.xml"/><Relationship Id="rId15" Type="http://schemas.openxmlformats.org/officeDocument/2006/relationships/slideLayout" Target="../slideLayouts/slideLayout1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587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258.xml"/><Relationship Id="rId9" Type="http://schemas.openxmlformats.org/officeDocument/2006/relationships/customXml" Target="../../customXml/item143.xml"/><Relationship Id="rId14" Type="http://schemas.openxmlformats.org/officeDocument/2006/relationships/customXml" Target="../../customXml/item718.xml"/><Relationship Id="rId2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47.xml"/><Relationship Id="rId13" Type="http://schemas.openxmlformats.org/officeDocument/2006/relationships/customXml" Target="../../customXml/item600.xml"/><Relationship Id="rId18" Type="http://schemas.openxmlformats.org/officeDocument/2006/relationships/slideLayout" Target="../slideLayouts/slideLayout1.xml"/><Relationship Id="rId26" Type="http://schemas.openxmlformats.org/officeDocument/2006/relationships/image" Target="../media/image6.png"/><Relationship Id="rId3" Type="http://schemas.openxmlformats.org/officeDocument/2006/relationships/customXml" Target="../../customXml/item1041.xml"/><Relationship Id="rId21" Type="http://schemas.openxmlformats.org/officeDocument/2006/relationships/image" Target="../media/image1.png"/><Relationship Id="rId7" Type="http://schemas.openxmlformats.org/officeDocument/2006/relationships/customXml" Target="../../customXml/item241.xml"/><Relationship Id="rId12" Type="http://schemas.openxmlformats.org/officeDocument/2006/relationships/customXml" Target="../../customXml/item72.xml"/><Relationship Id="rId17" Type="http://schemas.openxmlformats.org/officeDocument/2006/relationships/customXml" Target="../../customXml/item90.xml"/><Relationship Id="rId25" Type="http://schemas.openxmlformats.org/officeDocument/2006/relationships/image" Target="../media/image5.png"/><Relationship Id="rId2" Type="http://schemas.openxmlformats.org/officeDocument/2006/relationships/customXml" Target="../../customXml/item1.xml"/><Relationship Id="rId16" Type="http://schemas.openxmlformats.org/officeDocument/2006/relationships/customXml" Target="../../customXml/item607.xml"/><Relationship Id="rId20" Type="http://schemas.openxmlformats.org/officeDocument/2006/relationships/image" Target="../media/image8.png"/><Relationship Id="rId29" Type="http://schemas.openxmlformats.org/officeDocument/2006/relationships/image" Target="../media/image9.png"/><Relationship Id="rId1" Type="http://schemas.openxmlformats.org/officeDocument/2006/relationships/customXml" Target="../../customXml/item1000.xml"/><Relationship Id="rId6" Type="http://schemas.openxmlformats.org/officeDocument/2006/relationships/customXml" Target="../../customXml/item800.xml"/><Relationship Id="rId11" Type="http://schemas.openxmlformats.org/officeDocument/2006/relationships/customXml" Target="../../customXml/item811.xml"/><Relationship Id="rId24" Type="http://schemas.openxmlformats.org/officeDocument/2006/relationships/image" Target="../media/image4.png"/><Relationship Id="rId5" Type="http://schemas.openxmlformats.org/officeDocument/2006/relationships/customXml" Target="../../customXml/item289.xml"/><Relationship Id="rId15" Type="http://schemas.openxmlformats.org/officeDocument/2006/relationships/customXml" Target="../../customXml/item590.xml"/><Relationship Id="rId23" Type="http://schemas.openxmlformats.org/officeDocument/2006/relationships/image" Target="../media/image3.png"/><Relationship Id="rId28" Type="http://schemas.openxmlformats.org/officeDocument/2006/relationships/image" Target="../media/image11.gif"/><Relationship Id="rId10" Type="http://schemas.openxmlformats.org/officeDocument/2006/relationships/customXml" Target="../../customXml/item498.xml"/><Relationship Id="rId19" Type="http://schemas.openxmlformats.org/officeDocument/2006/relationships/notesSlide" Target="../notesSlides/notesSlide3.xml"/><Relationship Id="rId4" Type="http://schemas.openxmlformats.org/officeDocument/2006/relationships/customXml" Target="../../customXml/item964.xml"/><Relationship Id="rId9" Type="http://schemas.openxmlformats.org/officeDocument/2006/relationships/customXml" Target="../../customXml/item663.xml"/><Relationship Id="rId14" Type="http://schemas.openxmlformats.org/officeDocument/2006/relationships/customXml" Target="../../customXml/item194.xml"/><Relationship Id="rId22" Type="http://schemas.openxmlformats.org/officeDocument/2006/relationships/image" Target="../media/image2.png"/><Relationship Id="rId27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84.xml"/><Relationship Id="rId13" Type="http://schemas.openxmlformats.org/officeDocument/2006/relationships/customXml" Target="../../customXml/item854.xml"/><Relationship Id="rId18" Type="http://schemas.openxmlformats.org/officeDocument/2006/relationships/image" Target="../media/image2.png"/><Relationship Id="rId26" Type="http://schemas.openxmlformats.org/officeDocument/2006/relationships/image" Target="../media/image9.png"/><Relationship Id="rId3" Type="http://schemas.openxmlformats.org/officeDocument/2006/relationships/customXml" Target="../../customXml/item797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298.xml"/><Relationship Id="rId12" Type="http://schemas.openxmlformats.org/officeDocument/2006/relationships/customXml" Target="../../customXml/item384.xml"/><Relationship Id="rId17" Type="http://schemas.openxmlformats.org/officeDocument/2006/relationships/image" Target="../media/image1.png"/><Relationship Id="rId25" Type="http://schemas.openxmlformats.org/officeDocument/2006/relationships/image" Target="../media/image10.png"/><Relationship Id="rId2" Type="http://schemas.openxmlformats.org/officeDocument/2006/relationships/customXml" Target="../../customXml/item42.xml"/><Relationship Id="rId16" Type="http://schemas.openxmlformats.org/officeDocument/2006/relationships/notesSlide" Target="../notesSlides/notesSlide4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578.xml"/><Relationship Id="rId6" Type="http://schemas.openxmlformats.org/officeDocument/2006/relationships/customXml" Target="../../customXml/item731.xml"/><Relationship Id="rId11" Type="http://schemas.openxmlformats.org/officeDocument/2006/relationships/customXml" Target="../../customXml/item44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341.xml"/><Relationship Id="rId15" Type="http://schemas.openxmlformats.org/officeDocument/2006/relationships/slideLayout" Target="../slideLayouts/slideLayout1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636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741.xml"/><Relationship Id="rId9" Type="http://schemas.openxmlformats.org/officeDocument/2006/relationships/customXml" Target="../../customXml/item910.xml"/><Relationship Id="rId14" Type="http://schemas.openxmlformats.org/officeDocument/2006/relationships/customXml" Target="../../customXml/item373.xml"/><Relationship Id="rId2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65.xml"/><Relationship Id="rId13" Type="http://schemas.openxmlformats.org/officeDocument/2006/relationships/customXml" Target="../../customXml/item805.xml"/><Relationship Id="rId18" Type="http://schemas.openxmlformats.org/officeDocument/2006/relationships/slideLayout" Target="../slideLayouts/slideLayout1.xml"/><Relationship Id="rId26" Type="http://schemas.openxmlformats.org/officeDocument/2006/relationships/image" Target="../media/image7.png"/><Relationship Id="rId3" Type="http://schemas.openxmlformats.org/officeDocument/2006/relationships/customXml" Target="../../customXml/item795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925.xml"/><Relationship Id="rId12" Type="http://schemas.openxmlformats.org/officeDocument/2006/relationships/customXml" Target="../../customXml/item567.xml"/><Relationship Id="rId17" Type="http://schemas.openxmlformats.org/officeDocument/2006/relationships/customXml" Target="../../customXml/item953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3.xml"/><Relationship Id="rId16" Type="http://schemas.openxmlformats.org/officeDocument/2006/relationships/customXml" Target="../../customXml/item1055.xml"/><Relationship Id="rId20" Type="http://schemas.openxmlformats.org/officeDocument/2006/relationships/image" Target="../media/image1.png"/><Relationship Id="rId29" Type="http://schemas.openxmlformats.org/officeDocument/2006/relationships/image" Target="../media/image10.png"/><Relationship Id="rId1" Type="http://schemas.openxmlformats.org/officeDocument/2006/relationships/customXml" Target="../../customXml/item787.xml"/><Relationship Id="rId6" Type="http://schemas.openxmlformats.org/officeDocument/2006/relationships/customXml" Target="../../customXml/item555.xml"/><Relationship Id="rId11" Type="http://schemas.openxmlformats.org/officeDocument/2006/relationships/customXml" Target="../../customXml/item581.xml"/><Relationship Id="rId24" Type="http://schemas.openxmlformats.org/officeDocument/2006/relationships/image" Target="../media/image5.png"/><Relationship Id="rId32" Type="http://schemas.openxmlformats.org/officeDocument/2006/relationships/image" Target="../media/image14.png"/><Relationship Id="rId5" Type="http://schemas.openxmlformats.org/officeDocument/2006/relationships/customXml" Target="../../customXml/item1016.xml"/><Relationship Id="rId15" Type="http://schemas.openxmlformats.org/officeDocument/2006/relationships/customXml" Target="../../customXml/item61.xml"/><Relationship Id="rId23" Type="http://schemas.openxmlformats.org/officeDocument/2006/relationships/image" Target="../media/image4.png"/><Relationship Id="rId28" Type="http://schemas.openxmlformats.org/officeDocument/2006/relationships/image" Target="../media/image9.png"/><Relationship Id="rId10" Type="http://schemas.openxmlformats.org/officeDocument/2006/relationships/customXml" Target="../../customXml/item457.xml"/><Relationship Id="rId19" Type="http://schemas.openxmlformats.org/officeDocument/2006/relationships/notesSlide" Target="../notesSlides/notesSlide5.xml"/><Relationship Id="rId31" Type="http://schemas.openxmlformats.org/officeDocument/2006/relationships/image" Target="../media/image13.png"/><Relationship Id="rId4" Type="http://schemas.openxmlformats.org/officeDocument/2006/relationships/customXml" Target="../../customXml/item158.xml"/><Relationship Id="rId9" Type="http://schemas.openxmlformats.org/officeDocument/2006/relationships/customXml" Target="../../customXml/item586.xml"/><Relationship Id="rId14" Type="http://schemas.openxmlformats.org/officeDocument/2006/relationships/customXml" Target="../../customXml/item459.xml"/><Relationship Id="rId22" Type="http://schemas.openxmlformats.org/officeDocument/2006/relationships/image" Target="../media/image3.png"/><Relationship Id="rId27" Type="http://schemas.openxmlformats.org/officeDocument/2006/relationships/image" Target="../media/image8.png"/><Relationship Id="rId30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04.xml"/><Relationship Id="rId13" Type="http://schemas.openxmlformats.org/officeDocument/2006/relationships/customXml" Target="../../customXml/item443.xml"/><Relationship Id="rId18" Type="http://schemas.openxmlformats.org/officeDocument/2006/relationships/customXml" Target="../../customXml/item219.xml"/><Relationship Id="rId26" Type="http://schemas.openxmlformats.org/officeDocument/2006/relationships/image" Target="../media/image1.png"/><Relationship Id="rId39" Type="http://schemas.openxmlformats.org/officeDocument/2006/relationships/image" Target="../media/image15.png"/><Relationship Id="rId3" Type="http://schemas.openxmlformats.org/officeDocument/2006/relationships/customXml" Target="../../customXml/item899.xml"/><Relationship Id="rId21" Type="http://schemas.openxmlformats.org/officeDocument/2006/relationships/customXml" Target="../../customXml/item809.xml"/><Relationship Id="rId34" Type="http://schemas.openxmlformats.org/officeDocument/2006/relationships/image" Target="../media/image9.png"/><Relationship Id="rId7" Type="http://schemas.openxmlformats.org/officeDocument/2006/relationships/customXml" Target="../../customXml/item32.xml"/><Relationship Id="rId12" Type="http://schemas.openxmlformats.org/officeDocument/2006/relationships/customXml" Target="../../customXml/item728.xml"/><Relationship Id="rId17" Type="http://schemas.openxmlformats.org/officeDocument/2006/relationships/customXml" Target="../../customXml/item911.xml"/><Relationship Id="rId25" Type="http://schemas.openxmlformats.org/officeDocument/2006/relationships/notesSlide" Target="../notesSlides/notesSlide6.xml"/><Relationship Id="rId33" Type="http://schemas.openxmlformats.org/officeDocument/2006/relationships/image" Target="../media/image8.png"/><Relationship Id="rId38" Type="http://schemas.openxmlformats.org/officeDocument/2006/relationships/image" Target="../media/image10.png"/><Relationship Id="rId2" Type="http://schemas.openxmlformats.org/officeDocument/2006/relationships/customXml" Target="../../customXml/item668.xml"/><Relationship Id="rId16" Type="http://schemas.openxmlformats.org/officeDocument/2006/relationships/customXml" Target="../../customXml/item261.xml"/><Relationship Id="rId20" Type="http://schemas.openxmlformats.org/officeDocument/2006/relationships/customXml" Target="../../customXml/item987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276.xml"/><Relationship Id="rId6" Type="http://schemas.openxmlformats.org/officeDocument/2006/relationships/customXml" Target="../../customXml/item344.xml"/><Relationship Id="rId11" Type="http://schemas.openxmlformats.org/officeDocument/2006/relationships/customXml" Target="../../customXml/item340.xml"/><Relationship Id="rId24" Type="http://schemas.openxmlformats.org/officeDocument/2006/relationships/slideLayout" Target="../slideLayouts/slideLayout1.xml"/><Relationship Id="rId32" Type="http://schemas.openxmlformats.org/officeDocument/2006/relationships/image" Target="../media/image7.png"/><Relationship Id="rId37" Type="http://schemas.openxmlformats.org/officeDocument/2006/relationships/image" Target="../media/image14.png"/><Relationship Id="rId40" Type="http://schemas.openxmlformats.org/officeDocument/2006/relationships/image" Target="../media/image16.png"/><Relationship Id="rId5" Type="http://schemas.openxmlformats.org/officeDocument/2006/relationships/customXml" Target="../../customXml/item539.xml"/><Relationship Id="rId15" Type="http://schemas.openxmlformats.org/officeDocument/2006/relationships/customXml" Target="../../customXml/item76.xml"/><Relationship Id="rId23" Type="http://schemas.openxmlformats.org/officeDocument/2006/relationships/customXml" Target="../../customXml/item386.xml"/><Relationship Id="rId28" Type="http://schemas.openxmlformats.org/officeDocument/2006/relationships/image" Target="../media/image3.png"/><Relationship Id="rId36" Type="http://schemas.openxmlformats.org/officeDocument/2006/relationships/image" Target="../media/image13.png"/><Relationship Id="rId10" Type="http://schemas.openxmlformats.org/officeDocument/2006/relationships/customXml" Target="../../customXml/item605.xml"/><Relationship Id="rId19" Type="http://schemas.openxmlformats.org/officeDocument/2006/relationships/customXml" Target="../../customXml/item482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880.xml"/><Relationship Id="rId9" Type="http://schemas.openxmlformats.org/officeDocument/2006/relationships/customXml" Target="../../customXml/item119.xml"/><Relationship Id="rId14" Type="http://schemas.openxmlformats.org/officeDocument/2006/relationships/customXml" Target="../../customXml/item508.xml"/><Relationship Id="rId22" Type="http://schemas.openxmlformats.org/officeDocument/2006/relationships/customXml" Target="../../customXml/item1035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Relationship Id="rId35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3.xml"/><Relationship Id="rId13" Type="http://schemas.openxmlformats.org/officeDocument/2006/relationships/customXml" Target="../../customXml/item871.xml"/><Relationship Id="rId18" Type="http://schemas.openxmlformats.org/officeDocument/2006/relationships/customXml" Target="../../customXml/item771.xml"/><Relationship Id="rId26" Type="http://schemas.openxmlformats.org/officeDocument/2006/relationships/slideLayout" Target="../slideLayouts/slideLayout2.xml"/><Relationship Id="rId39" Type="http://schemas.openxmlformats.org/officeDocument/2006/relationships/image" Target="../media/image10.png"/><Relationship Id="rId3" Type="http://schemas.openxmlformats.org/officeDocument/2006/relationships/customXml" Target="../../customXml/item191.xml"/><Relationship Id="rId21" Type="http://schemas.openxmlformats.org/officeDocument/2006/relationships/customXml" Target="../../customXml/item770.xml"/><Relationship Id="rId34" Type="http://schemas.openxmlformats.org/officeDocument/2006/relationships/image" Target="../media/image8.png"/><Relationship Id="rId42" Type="http://schemas.openxmlformats.org/officeDocument/2006/relationships/image" Target="../media/image17.png"/><Relationship Id="rId7" Type="http://schemas.openxmlformats.org/officeDocument/2006/relationships/customXml" Target="../../customXml/item172.xml"/><Relationship Id="rId12" Type="http://schemas.openxmlformats.org/officeDocument/2006/relationships/customXml" Target="../../customXml/item125.xml"/><Relationship Id="rId17" Type="http://schemas.openxmlformats.org/officeDocument/2006/relationships/customXml" Target="../../customXml/item6.xml"/><Relationship Id="rId25" Type="http://schemas.openxmlformats.org/officeDocument/2006/relationships/customXml" Target="../../customXml/item17.xml"/><Relationship Id="rId33" Type="http://schemas.openxmlformats.org/officeDocument/2006/relationships/image" Target="../media/image7.png"/><Relationship Id="rId38" Type="http://schemas.openxmlformats.org/officeDocument/2006/relationships/image" Target="../media/image14.png"/><Relationship Id="rId2" Type="http://schemas.openxmlformats.org/officeDocument/2006/relationships/customXml" Target="../../customXml/item230.xml"/><Relationship Id="rId16" Type="http://schemas.openxmlformats.org/officeDocument/2006/relationships/customXml" Target="../../customXml/item98.xml"/><Relationship Id="rId20" Type="http://schemas.openxmlformats.org/officeDocument/2006/relationships/customXml" Target="../../customXml/item654.xml"/><Relationship Id="rId29" Type="http://schemas.openxmlformats.org/officeDocument/2006/relationships/image" Target="../media/image3.png"/><Relationship Id="rId41" Type="http://schemas.openxmlformats.org/officeDocument/2006/relationships/image" Target="../media/image16.png"/><Relationship Id="rId1" Type="http://schemas.openxmlformats.org/officeDocument/2006/relationships/customXml" Target="../../customXml/item896.xml"/><Relationship Id="rId6" Type="http://schemas.openxmlformats.org/officeDocument/2006/relationships/customXml" Target="../../customXml/item754.xml"/><Relationship Id="rId11" Type="http://schemas.openxmlformats.org/officeDocument/2006/relationships/customXml" Target="../../customXml/item644.xml"/><Relationship Id="rId24" Type="http://schemas.openxmlformats.org/officeDocument/2006/relationships/customXml" Target="../../customXml/item992.xml"/><Relationship Id="rId32" Type="http://schemas.openxmlformats.org/officeDocument/2006/relationships/image" Target="../media/image6.png"/><Relationship Id="rId37" Type="http://schemas.openxmlformats.org/officeDocument/2006/relationships/image" Target="../media/image13.png"/><Relationship Id="rId40" Type="http://schemas.openxmlformats.org/officeDocument/2006/relationships/image" Target="../media/image15.png"/><Relationship Id="rId5" Type="http://schemas.openxmlformats.org/officeDocument/2006/relationships/customXml" Target="../../customXml/item543.xml"/><Relationship Id="rId15" Type="http://schemas.openxmlformats.org/officeDocument/2006/relationships/customXml" Target="../../customXml/item772.xml"/><Relationship Id="rId23" Type="http://schemas.openxmlformats.org/officeDocument/2006/relationships/customXml" Target="../../customXml/item945.xml"/><Relationship Id="rId28" Type="http://schemas.openxmlformats.org/officeDocument/2006/relationships/image" Target="../media/image2.png"/><Relationship Id="rId36" Type="http://schemas.openxmlformats.org/officeDocument/2006/relationships/image" Target="../media/image12.png"/><Relationship Id="rId10" Type="http://schemas.openxmlformats.org/officeDocument/2006/relationships/customXml" Target="../../customXml/item757.xml"/><Relationship Id="rId19" Type="http://schemas.openxmlformats.org/officeDocument/2006/relationships/customXml" Target="../../customXml/item30.xml"/><Relationship Id="rId31" Type="http://schemas.openxmlformats.org/officeDocument/2006/relationships/image" Target="../media/image5.png"/><Relationship Id="rId4" Type="http://schemas.openxmlformats.org/officeDocument/2006/relationships/customXml" Target="../../customXml/item169.xml"/><Relationship Id="rId9" Type="http://schemas.openxmlformats.org/officeDocument/2006/relationships/customXml" Target="../../customXml/item436.xml"/><Relationship Id="rId14" Type="http://schemas.openxmlformats.org/officeDocument/2006/relationships/customXml" Target="../../customXml/item970.xml"/><Relationship Id="rId22" Type="http://schemas.openxmlformats.org/officeDocument/2006/relationships/customXml" Target="../../customXml/item977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20.xml"/><Relationship Id="rId18" Type="http://schemas.openxmlformats.org/officeDocument/2006/relationships/customXml" Target="../../customXml/item461.xml"/><Relationship Id="rId26" Type="http://schemas.openxmlformats.org/officeDocument/2006/relationships/customXml" Target="../../customXml/item345.xml"/><Relationship Id="rId39" Type="http://schemas.openxmlformats.org/officeDocument/2006/relationships/image" Target="../media/image2.png"/><Relationship Id="rId3" Type="http://schemas.openxmlformats.org/officeDocument/2006/relationships/customXml" Target="../../customXml/item78.xml"/><Relationship Id="rId21" Type="http://schemas.openxmlformats.org/officeDocument/2006/relationships/customXml" Target="../../customXml/item885.xml"/><Relationship Id="rId34" Type="http://schemas.openxmlformats.org/officeDocument/2006/relationships/image" Target="../media/image17.png"/><Relationship Id="rId42" Type="http://schemas.openxmlformats.org/officeDocument/2006/relationships/image" Target="../media/image5.png"/><Relationship Id="rId47" Type="http://schemas.openxmlformats.org/officeDocument/2006/relationships/image" Target="../media/image13.png"/><Relationship Id="rId7" Type="http://schemas.openxmlformats.org/officeDocument/2006/relationships/customXml" Target="../../customXml/item884.xml"/><Relationship Id="rId12" Type="http://schemas.openxmlformats.org/officeDocument/2006/relationships/customXml" Target="../../customXml/item184.xml"/><Relationship Id="rId17" Type="http://schemas.openxmlformats.org/officeDocument/2006/relationships/customXml" Target="../../customXml/item369.xml"/><Relationship Id="rId25" Type="http://schemas.openxmlformats.org/officeDocument/2006/relationships/customXml" Target="../../customXml/item1037.xml"/><Relationship Id="rId33" Type="http://schemas.openxmlformats.org/officeDocument/2006/relationships/slideLayout" Target="../slideLayouts/slideLayout2.xml"/><Relationship Id="rId38" Type="http://schemas.openxmlformats.org/officeDocument/2006/relationships/image" Target="../media/image10.png"/><Relationship Id="rId46" Type="http://schemas.openxmlformats.org/officeDocument/2006/relationships/image" Target="../media/image12.png"/><Relationship Id="rId2" Type="http://schemas.openxmlformats.org/officeDocument/2006/relationships/customXml" Target="../../customXml/item347.xml"/><Relationship Id="rId16" Type="http://schemas.openxmlformats.org/officeDocument/2006/relationships/customXml" Target="../../customXml/item480.xml"/><Relationship Id="rId20" Type="http://schemas.openxmlformats.org/officeDocument/2006/relationships/customXml" Target="../../customXml/item376.xml"/><Relationship Id="rId29" Type="http://schemas.openxmlformats.org/officeDocument/2006/relationships/customXml" Target="../../customXml/item875.xml"/><Relationship Id="rId41" Type="http://schemas.openxmlformats.org/officeDocument/2006/relationships/image" Target="../media/image4.png"/><Relationship Id="rId1" Type="http://schemas.openxmlformats.org/officeDocument/2006/relationships/customXml" Target="../../customXml/item755.xml"/><Relationship Id="rId6" Type="http://schemas.openxmlformats.org/officeDocument/2006/relationships/customXml" Target="../../customXml/item744.xml"/><Relationship Id="rId11" Type="http://schemas.openxmlformats.org/officeDocument/2006/relationships/customXml" Target="../../customXml/item917.xml"/><Relationship Id="rId24" Type="http://schemas.openxmlformats.org/officeDocument/2006/relationships/customXml" Target="../../customXml/item33.xml"/><Relationship Id="rId32" Type="http://schemas.openxmlformats.org/officeDocument/2006/relationships/customXml" Target="../../customXml/item912.xml"/><Relationship Id="rId37" Type="http://schemas.openxmlformats.org/officeDocument/2006/relationships/image" Target="../media/image16.png"/><Relationship Id="rId40" Type="http://schemas.openxmlformats.org/officeDocument/2006/relationships/image" Target="../media/image3.png"/><Relationship Id="rId45" Type="http://schemas.openxmlformats.org/officeDocument/2006/relationships/image" Target="../media/image9.png"/><Relationship Id="rId5" Type="http://schemas.openxmlformats.org/officeDocument/2006/relationships/customXml" Target="../../customXml/item695.xml"/><Relationship Id="rId15" Type="http://schemas.openxmlformats.org/officeDocument/2006/relationships/customXml" Target="../../customXml/item535.xml"/><Relationship Id="rId23" Type="http://schemas.openxmlformats.org/officeDocument/2006/relationships/customXml" Target="../../customXml/item468.xml"/><Relationship Id="rId28" Type="http://schemas.openxmlformats.org/officeDocument/2006/relationships/customXml" Target="../../customXml/item291.xml"/><Relationship Id="rId36" Type="http://schemas.openxmlformats.org/officeDocument/2006/relationships/image" Target="../media/image7.png"/><Relationship Id="rId49" Type="http://schemas.openxmlformats.org/officeDocument/2006/relationships/image" Target="../media/image15.png"/><Relationship Id="rId10" Type="http://schemas.openxmlformats.org/officeDocument/2006/relationships/customXml" Target="../../customXml/item146.xml"/><Relationship Id="rId19" Type="http://schemas.openxmlformats.org/officeDocument/2006/relationships/customXml" Target="../../customXml/item1007.xml"/><Relationship Id="rId31" Type="http://schemas.openxmlformats.org/officeDocument/2006/relationships/customXml" Target="../../customXml/item577.xml"/><Relationship Id="rId44" Type="http://schemas.openxmlformats.org/officeDocument/2006/relationships/image" Target="../media/image8.png"/><Relationship Id="rId4" Type="http://schemas.openxmlformats.org/officeDocument/2006/relationships/customXml" Target="../../customXml/item210.xml"/><Relationship Id="rId9" Type="http://schemas.openxmlformats.org/officeDocument/2006/relationships/customXml" Target="../../customXml/item478.xml"/><Relationship Id="rId14" Type="http://schemas.openxmlformats.org/officeDocument/2006/relationships/customXml" Target="../../customXml/item877.xml"/><Relationship Id="rId22" Type="http://schemas.openxmlformats.org/officeDocument/2006/relationships/customXml" Target="../../customXml/item214.xml"/><Relationship Id="rId27" Type="http://schemas.openxmlformats.org/officeDocument/2006/relationships/customXml" Target="../../customXml/item190.xml"/><Relationship Id="rId30" Type="http://schemas.openxmlformats.org/officeDocument/2006/relationships/customXml" Target="../../customXml/item893.xml"/><Relationship Id="rId35" Type="http://schemas.openxmlformats.org/officeDocument/2006/relationships/image" Target="../media/image1.png"/><Relationship Id="rId43" Type="http://schemas.openxmlformats.org/officeDocument/2006/relationships/image" Target="../media/image6.png"/><Relationship Id="rId48" Type="http://schemas.openxmlformats.org/officeDocument/2006/relationships/image" Target="../media/image14.png"/><Relationship Id="rId8" Type="http://schemas.openxmlformats.org/officeDocument/2006/relationships/customXml" Target="../../customXml/item9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00A3-FE42-4076-807E-86DDA215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150" y="746125"/>
            <a:ext cx="8521700" cy="1325563"/>
          </a:xfrm>
        </p:spPr>
        <p:txBody>
          <a:bodyPr>
            <a:normAutofit/>
          </a:bodyPr>
          <a:lstStyle/>
          <a:p>
            <a:r>
              <a:rPr lang="en-SG" sz="6000" b="1" dirty="0"/>
              <a:t>CZ2004 HCI Assignment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F3E9F-E607-491E-A8F1-3A54DFE64880}"/>
              </a:ext>
            </a:extLst>
          </p:cNvPr>
          <p:cNvSpPr txBox="1"/>
          <p:nvPr/>
        </p:nvSpPr>
        <p:spPr>
          <a:xfrm>
            <a:off x="1965325" y="3356987"/>
            <a:ext cx="82613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Done by: Low Yu Benedict</a:t>
            </a:r>
          </a:p>
          <a:p>
            <a:pPr algn="ctr"/>
            <a:r>
              <a:rPr lang="en-SG" sz="2400" dirty="0"/>
              <a:t>Lab Group/Seat: SS5/17</a:t>
            </a:r>
          </a:p>
          <a:p>
            <a:pPr algn="ctr"/>
            <a:endParaRPr lang="en-SG" sz="2400" dirty="0"/>
          </a:p>
          <a:p>
            <a:pPr algn="ctr"/>
            <a:r>
              <a:rPr lang="en-SG" sz="2400" dirty="0"/>
              <a:t>Reviewed By: Low </a:t>
            </a:r>
            <a:r>
              <a:rPr lang="en-SG" sz="2400" dirty="0" err="1"/>
              <a:t>Ee</a:t>
            </a:r>
            <a:r>
              <a:rPr lang="en-SG" sz="2400" dirty="0"/>
              <a:t> Young Zachary</a:t>
            </a:r>
          </a:p>
          <a:p>
            <a:pPr algn="ctr"/>
            <a:r>
              <a:rPr lang="en-SG" sz="2400" dirty="0"/>
              <a:t>Lab Group/Seat: SS5/16</a:t>
            </a:r>
          </a:p>
          <a:p>
            <a:pPr algn="ctr"/>
            <a:endParaRPr lang="en-SG" sz="2400" dirty="0"/>
          </a:p>
          <a:p>
            <a:pPr algn="ctr"/>
            <a:endParaRPr lang="en-SG" sz="2400" dirty="0"/>
          </a:p>
          <a:p>
            <a:pPr algn="ctr"/>
            <a:r>
              <a:rPr lang="en-SG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5797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8BF7E9A7-E0F3-4A1F-B2C8-99182521BF2F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71" y="2430371"/>
            <a:ext cx="3014420" cy="3188261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0DEF073-DF9B-4176-BC3C-7CD326C92C3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5877068" y="2822482"/>
            <a:ext cx="294250" cy="261287"/>
            <a:chOff x="4033668" y="1366668"/>
            <a:chExt cx="360000" cy="36000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C7C77F9-2CFA-4956-A465-D7255F76EBB0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D9A27545-1558-43D5-8EDB-051509968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37F19893-A801-458D-915E-737B76B8735B}"/>
              </a:ext>
            </a:extLst>
          </p:cNvPr>
          <p:cNvSpPr txBox="1"/>
          <p:nvPr/>
        </p:nvSpPr>
        <p:spPr>
          <a:xfrm>
            <a:off x="5100173" y="1668582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2F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E6D486FB-A6E7-48C2-BA2E-A79D5FCD1081}"/>
              </a:ext>
            </a:extLst>
          </p:cNvPr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73" y="3387636"/>
            <a:ext cx="162000" cy="162000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4289CF2-C6AE-4A8C-91A5-F9497C2F35AA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194375" y="3460687"/>
            <a:ext cx="281517" cy="270144"/>
            <a:chOff x="3439014" y="1829289"/>
            <a:chExt cx="360000" cy="36000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66C94DA-E116-4777-9912-D1026CC8BBC8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E5412DB-C154-40F1-AB05-00D6B92B5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B38195E-D765-4534-A2AD-365B8D4DB00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5300604" y="4796044"/>
            <a:ext cx="294250" cy="270145"/>
            <a:chOff x="4295775" y="1057275"/>
            <a:chExt cx="360000" cy="36000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67E3708-D406-4CA3-8FB3-4B19D36BCB8F}"/>
                </a:ext>
              </a:extLst>
            </p:cNvPr>
            <p:cNvSpPr/>
            <p:nvPr/>
          </p:nvSpPr>
          <p:spPr>
            <a:xfrm>
              <a:off x="4295775" y="105727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1DCF0B95-A467-4C33-BE7A-5802B5C5E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75" y="1113075"/>
              <a:ext cx="248400" cy="2484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73E4E47-5416-4DE8-9C0D-9A7C6B43840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5393431" y="4037767"/>
            <a:ext cx="294250" cy="270146"/>
            <a:chOff x="1398528" y="3376748"/>
            <a:chExt cx="393700" cy="36000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3DBF188-A1C1-482D-9412-BC38F7386692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6144D0D-9676-4C5C-B2C7-3159B7E2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C90F4037-74E2-4C75-9578-F3C6C5B78600}"/>
              </a:ext>
            </a:extLst>
          </p:cNvPr>
          <p:cNvPicPr>
            <a:picLocks noChangeAspect="1"/>
          </p:cNvPicPr>
          <p:nvPr>
            <p:custDataLst>
              <p:custData r:id="rId7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049701"/>
            <a:ext cx="162000" cy="16200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91B8AA0-FBB7-484B-B904-B173BD79BA2E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01" y="4451569"/>
            <a:ext cx="162000" cy="1620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F8CCCFB-3348-4D0E-A361-40FF3CFDAE4B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00" y="3719672"/>
            <a:ext cx="162000" cy="16200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7F2C4FB-FBDE-46F2-88AA-589E94AE0B9B}"/>
              </a:ext>
            </a:extLst>
          </p:cNvPr>
          <p:cNvSpPr txBox="1"/>
          <p:nvPr/>
        </p:nvSpPr>
        <p:spPr>
          <a:xfrm>
            <a:off x="5821537" y="4248360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6C5EFA-DC05-445B-A30D-2D8F42944503}"/>
              </a:ext>
            </a:extLst>
          </p:cNvPr>
          <p:cNvSpPr txBox="1"/>
          <p:nvPr/>
        </p:nvSpPr>
        <p:spPr>
          <a:xfrm>
            <a:off x="6068880" y="2833533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C8FEB5A-E1C5-487B-84CE-4EA59C21813C}"/>
              </a:ext>
            </a:extLst>
          </p:cNvPr>
          <p:cNvSpPr txBox="1"/>
          <p:nvPr/>
        </p:nvSpPr>
        <p:spPr>
          <a:xfrm>
            <a:off x="6208536" y="352318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X-Ray Room 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F053666-F4E6-409A-A65D-1575A4BCE162}"/>
              </a:ext>
            </a:extLst>
          </p:cNvPr>
          <p:cNvSpPr txBox="1"/>
          <p:nvPr/>
        </p:nvSpPr>
        <p:spPr>
          <a:xfrm>
            <a:off x="4944099" y="315707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Pantry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F815DE3E-25CB-4B4F-8BFC-0570086E3CB3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9596">
            <a:off x="5942881" y="4037154"/>
            <a:ext cx="252000" cy="252000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2A37170-1E93-4E6B-A258-C1679BD681B7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823584" y="5486303"/>
            <a:ext cx="394541" cy="406673"/>
            <a:chOff x="6902599" y="5528870"/>
            <a:chExt cx="394541" cy="406673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CC8F5E1-93B3-4BD4-9B37-6E99CCBF9C5F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7BC962BB-BB03-4FED-8BBB-B35051A89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B313307-D22E-4FA5-ABA7-31AC1C51D917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4836188" y="1070165"/>
            <a:ext cx="2519624" cy="338405"/>
            <a:chOff x="235893" y="974307"/>
            <a:chExt cx="2519624" cy="338405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264EBCA-5C0D-4844-A69A-1B87C5132953}"/>
                </a:ext>
              </a:extLst>
            </p:cNvPr>
            <p:cNvGrpSpPr/>
            <p:nvPr>
              <p:custDataLst>
                <p:custData r:id="rId45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11A3F51-AE64-431B-ACA0-E97D055A8E45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3D4963C9-0DFF-476D-BCCA-0D1A69A33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1AB51-F73E-4703-B2E5-BA9281EF65FB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89B7743-B28E-444A-AEC1-953A1A593A1B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4636478" y="3359711"/>
            <a:ext cx="3051574" cy="2549790"/>
            <a:chOff x="4641851" y="3358356"/>
            <a:chExt cx="3051574" cy="254979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C1B65E-CF06-4D0B-B255-7AE44F599201}"/>
                </a:ext>
              </a:extLst>
            </p:cNvPr>
            <p:cNvSpPr/>
            <p:nvPr/>
          </p:nvSpPr>
          <p:spPr>
            <a:xfrm>
              <a:off x="4711872" y="3358356"/>
              <a:ext cx="2794252" cy="2549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12A20A-FA92-4A3C-8DA5-74D632626D79}"/>
                </a:ext>
              </a:extLst>
            </p:cNvPr>
            <p:cNvSpPr txBox="1"/>
            <p:nvPr/>
          </p:nvSpPr>
          <p:spPr>
            <a:xfrm>
              <a:off x="4829732" y="3492824"/>
              <a:ext cx="247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Consultation Room 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E68687-49E5-4853-A271-F3F402457190}"/>
                </a:ext>
              </a:extLst>
            </p:cNvPr>
            <p:cNvSpPr txBox="1"/>
            <p:nvPr/>
          </p:nvSpPr>
          <p:spPr>
            <a:xfrm>
              <a:off x="4806988" y="3860834"/>
              <a:ext cx="2548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#02-07, 1min Walk</a:t>
              </a:r>
            </a:p>
            <a:p>
              <a:r>
                <a:rPr lang="en-SG" sz="1200" dirty="0"/>
                <a:t>Current Estimated Wait Time: 50mins</a:t>
              </a:r>
            </a:p>
            <a:p>
              <a:r>
                <a:rPr lang="en-SG" sz="1200" dirty="0"/>
                <a:t>Opening Hours: 10am to 5pm Daily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EB44FBF-3E0E-4409-9272-DC948797C4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1851" y="3375069"/>
              <a:ext cx="2909840" cy="918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448B1A-9D57-4C7D-8134-F77218C486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0696" y="3486931"/>
              <a:ext cx="619447" cy="1"/>
            </a:xfrm>
            <a:prstGeom prst="line">
              <a:avLst/>
            </a:prstGeom>
            <a:ln w="15875">
              <a:solidFill>
                <a:schemeClr val="tx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7DE06C-499D-4FB5-9D25-CCCC2A7FA6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0852" y="4512966"/>
              <a:ext cx="2834848" cy="1649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B6C263-39DD-46EC-9C6E-5C01DF510C57}"/>
                </a:ext>
              </a:extLst>
            </p:cNvPr>
            <p:cNvSpPr txBox="1"/>
            <p:nvPr/>
          </p:nvSpPr>
          <p:spPr>
            <a:xfrm>
              <a:off x="4762500" y="4613569"/>
              <a:ext cx="268490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>
                  <a:solidFill>
                    <a:schemeClr val="bg1">
                      <a:lumMod val="50000"/>
                    </a:schemeClr>
                  </a:solidFill>
                </a:rPr>
                <a:t>Additional Information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dirty="0">
                  <a:solidFill>
                    <a:schemeClr val="bg1">
                      <a:lumMod val="50000"/>
                    </a:schemeClr>
                  </a:solidFill>
                </a:rPr>
                <a:t>Walk-in allowed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dirty="0">
                  <a:solidFill>
                    <a:schemeClr val="bg1">
                      <a:lumMod val="50000"/>
                    </a:schemeClr>
                  </a:solidFill>
                </a:rPr>
                <a:t>Please bring identification card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A14AF44-0922-4B02-A1FD-8CF2B6968DDC}"/>
                </a:ext>
              </a:extLst>
            </p:cNvPr>
            <p:cNvGrpSpPr/>
            <p:nvPr>
              <p:custDataLst>
                <p:custData r:id="rId42"/>
              </p:custDataLst>
            </p:nvPr>
          </p:nvGrpSpPr>
          <p:grpSpPr>
            <a:xfrm>
              <a:off x="4721669" y="5569142"/>
              <a:ext cx="1082651" cy="274131"/>
              <a:chOff x="2120233" y="5646536"/>
              <a:chExt cx="1082651" cy="274131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D10ADEE-EFCE-40FD-BC61-F9CFC010ADD1}"/>
                  </a:ext>
                </a:extLst>
              </p:cNvPr>
              <p:cNvSpPr/>
              <p:nvPr/>
            </p:nvSpPr>
            <p:spPr>
              <a:xfrm>
                <a:off x="2120233" y="5648369"/>
                <a:ext cx="895350" cy="2722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AF055FC-0E95-41AF-BA4F-6AF9398943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1188" y="5685518"/>
                <a:ext cx="198000" cy="198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92FBB7-B494-4E8E-AD84-3663EB08C041}"/>
                  </a:ext>
                </a:extLst>
              </p:cNvPr>
              <p:cNvSpPr txBox="1"/>
              <p:nvPr/>
            </p:nvSpPr>
            <p:spPr>
              <a:xfrm>
                <a:off x="2307534" y="5646536"/>
                <a:ext cx="8953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100" dirty="0"/>
                  <a:t>Directions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733D7ED-BB39-4B4D-817E-685A85A92747}"/>
                </a:ext>
              </a:extLst>
            </p:cNvPr>
            <p:cNvGrpSpPr/>
            <p:nvPr>
              <p:custDataLst>
                <p:custData r:id="rId43"/>
              </p:custDataLst>
            </p:nvPr>
          </p:nvGrpSpPr>
          <p:grpSpPr>
            <a:xfrm>
              <a:off x="6596031" y="5547833"/>
              <a:ext cx="1097394" cy="275134"/>
              <a:chOff x="1022839" y="4307913"/>
              <a:chExt cx="1097394" cy="275134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8DFB1F5-030D-4047-ACF4-9F74DB00040C}"/>
                  </a:ext>
                </a:extLst>
              </p:cNvPr>
              <p:cNvSpPr/>
              <p:nvPr/>
            </p:nvSpPr>
            <p:spPr>
              <a:xfrm>
                <a:off x="1022839" y="4307913"/>
                <a:ext cx="895350" cy="2722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E79831F-9AAC-48BD-814D-60D6E25C26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9852" y="4364310"/>
                <a:ext cx="198000" cy="198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04C3CB-3450-40FF-A4AF-8D4FD607F583}"/>
                  </a:ext>
                </a:extLst>
              </p:cNvPr>
              <p:cNvSpPr txBox="1"/>
              <p:nvPr/>
            </p:nvSpPr>
            <p:spPr>
              <a:xfrm>
                <a:off x="1224883" y="4321437"/>
                <a:ext cx="8953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100" dirty="0"/>
                  <a:t>Call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B33777A-1B44-4836-9B0A-D66E370B6962}"/>
                </a:ext>
              </a:extLst>
            </p:cNvPr>
            <p:cNvGrpSpPr/>
            <p:nvPr>
              <p:custDataLst>
                <p:custData r:id="rId44"/>
              </p:custDataLst>
            </p:nvPr>
          </p:nvGrpSpPr>
          <p:grpSpPr>
            <a:xfrm>
              <a:off x="5656672" y="5562549"/>
              <a:ext cx="895350" cy="279562"/>
              <a:chOff x="1022839" y="3943491"/>
              <a:chExt cx="895350" cy="27956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E7AFCD6B-9CCF-4EF2-B75F-C8891C99F9B0}"/>
                  </a:ext>
                </a:extLst>
              </p:cNvPr>
              <p:cNvSpPr/>
              <p:nvPr/>
            </p:nvSpPr>
            <p:spPr>
              <a:xfrm>
                <a:off x="1022839" y="3943491"/>
                <a:ext cx="895350" cy="2722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F4B7A6E8-AE75-4F02-A679-38164A9CA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79852" y="3985037"/>
                <a:ext cx="198000" cy="1980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85056B1-5F01-428B-874B-DD3CB6B1C828}"/>
                  </a:ext>
                </a:extLst>
              </p:cNvPr>
              <p:cNvSpPr txBox="1"/>
              <p:nvPr/>
            </p:nvSpPr>
            <p:spPr>
              <a:xfrm>
                <a:off x="1252267" y="3961443"/>
                <a:ext cx="4620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100" dirty="0"/>
                  <a:t>Start</a:t>
                </a:r>
              </a:p>
            </p:txBody>
          </p:sp>
        </p:grp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E374C84-917A-4D12-BF73-BF748C369F1A}"/>
              </a:ext>
            </a:extLst>
          </p:cNvPr>
          <p:cNvPicPr>
            <a:picLocks noChangeAspect="1"/>
          </p:cNvPicPr>
          <p:nvPr>
            <p:custDataLst>
              <p:custData r:id="rId13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90" y="5730380"/>
            <a:ext cx="540000" cy="54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FF67400-81B0-41F4-94BD-E6A9437481E8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4644246" y="625763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67BD0B-3B24-43E8-B012-FDAE8AA91FC0}"/>
              </a:ext>
            </a:extLst>
          </p:cNvPr>
          <p:cNvPicPr>
            <a:picLocks noChangeAspect="1"/>
          </p:cNvPicPr>
          <p:nvPr>
            <p:custDataLst>
              <p:custData r:id="rId15"/>
            </p:custDataLst>
          </p:nvPr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84" y="901551"/>
            <a:ext cx="234000" cy="234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6C7662-A46E-43A0-80D7-3D46A4E04F04}"/>
              </a:ext>
            </a:extLst>
          </p:cNvPr>
          <p:cNvSpPr/>
          <p:nvPr/>
        </p:nvSpPr>
        <p:spPr>
          <a:xfrm>
            <a:off x="5248513" y="1628028"/>
            <a:ext cx="2091175" cy="269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X-Ray Room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458C0C-81AC-4CE0-A892-7AB5C512992F}"/>
              </a:ext>
            </a:extLst>
          </p:cNvPr>
          <p:cNvSpPr txBox="1"/>
          <p:nvPr/>
        </p:nvSpPr>
        <p:spPr>
          <a:xfrm>
            <a:off x="4670541" y="1618481"/>
            <a:ext cx="642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To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D06CF-A6B3-4C67-8E8A-6FE606C3D976}"/>
              </a:ext>
            </a:extLst>
          </p:cNvPr>
          <p:cNvSpPr txBox="1"/>
          <p:nvPr/>
        </p:nvSpPr>
        <p:spPr>
          <a:xfrm>
            <a:off x="4651831" y="1211092"/>
            <a:ext cx="78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From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7F60A5-5779-431C-8FBE-0BC614FB9CDF}"/>
              </a:ext>
            </a:extLst>
          </p:cNvPr>
          <p:cNvSpPr/>
          <p:nvPr/>
        </p:nvSpPr>
        <p:spPr>
          <a:xfrm>
            <a:off x="5248514" y="1230185"/>
            <a:ext cx="2091175" cy="269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Current Location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3312BB1-F1DC-4D34-AF32-2AAEA0CF2CCE}"/>
              </a:ext>
            </a:extLst>
          </p:cNvPr>
          <p:cNvPicPr>
            <a:picLocks noChangeAspect="1"/>
          </p:cNvPicPr>
          <p:nvPr>
            <p:custDataLst>
              <p:custData r:id="rId16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141" y="2616215"/>
            <a:ext cx="2143345" cy="226695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205D1EE-A42D-49EE-B5BB-4845EF0E311C}"/>
              </a:ext>
            </a:extLst>
          </p:cNvPr>
          <p:cNvSpPr/>
          <p:nvPr/>
        </p:nvSpPr>
        <p:spPr>
          <a:xfrm>
            <a:off x="4656426" y="2425619"/>
            <a:ext cx="2880839" cy="50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E5A511-5434-44AA-B684-9A403B0B2016}"/>
              </a:ext>
            </a:extLst>
          </p:cNvPr>
          <p:cNvSpPr/>
          <p:nvPr/>
        </p:nvSpPr>
        <p:spPr>
          <a:xfrm>
            <a:off x="6546649" y="2112830"/>
            <a:ext cx="976357" cy="313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Least Walking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9F5A64-60FF-4A6A-BECC-B87BC5A6347B}"/>
              </a:ext>
            </a:extLst>
          </p:cNvPr>
          <p:cNvSpPr/>
          <p:nvPr/>
        </p:nvSpPr>
        <p:spPr>
          <a:xfrm>
            <a:off x="5346213" y="2109686"/>
            <a:ext cx="1235185" cy="313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Handicap-Friendly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BD2AF9-612A-4079-8BBB-51B367F0791E}"/>
              </a:ext>
            </a:extLst>
          </p:cNvPr>
          <p:cNvSpPr/>
          <p:nvPr/>
        </p:nvSpPr>
        <p:spPr>
          <a:xfrm>
            <a:off x="4670793" y="2111798"/>
            <a:ext cx="684473" cy="3131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Fastest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D622523-E619-4C5C-850B-F56C7CDD1168}"/>
              </a:ext>
            </a:extLst>
          </p:cNvPr>
          <p:cNvCxnSpPr>
            <a:cxnSpLocks/>
          </p:cNvCxnSpPr>
          <p:nvPr/>
        </p:nvCxnSpPr>
        <p:spPr>
          <a:xfrm flipV="1">
            <a:off x="4670852" y="4653288"/>
            <a:ext cx="284310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B953864-8ABB-4AC2-BEA7-34548583C1BA}"/>
              </a:ext>
            </a:extLst>
          </p:cNvPr>
          <p:cNvCxnSpPr>
            <a:cxnSpLocks/>
          </p:cNvCxnSpPr>
          <p:nvPr/>
        </p:nvCxnSpPr>
        <p:spPr>
          <a:xfrm flipH="1">
            <a:off x="5759156" y="4754715"/>
            <a:ext cx="619447" cy="1"/>
          </a:xfrm>
          <a:prstGeom prst="line">
            <a:avLst/>
          </a:prstGeom>
          <a:ln w="15875">
            <a:solidFill>
              <a:schemeClr val="tx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C1241A-68A7-4586-8389-4EF47806881B}"/>
              </a:ext>
            </a:extLst>
          </p:cNvPr>
          <p:cNvSpPr txBox="1"/>
          <p:nvPr/>
        </p:nvSpPr>
        <p:spPr>
          <a:xfrm>
            <a:off x="4864170" y="4774944"/>
            <a:ext cx="2454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bg1">
                    <a:lumMod val="50000"/>
                  </a:schemeClr>
                </a:solidFill>
              </a:rPr>
              <a:t>Estimated Time: &lt; 3 minutes</a:t>
            </a:r>
          </a:p>
          <a:p>
            <a:pPr algn="ctr"/>
            <a:endParaRPr lang="en-SG" sz="1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1. Walk Straight (5m)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2. Left Turn (2m)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3. Right Turn (1m)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E151C1C0-E3C1-4407-9806-6A779586EAC8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9596">
            <a:off x="5823913" y="3926768"/>
            <a:ext cx="252000" cy="2520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5B0F91E5-1E9E-4E0E-8369-7EA58B078518}"/>
              </a:ext>
            </a:extLst>
          </p:cNvPr>
          <p:cNvPicPr>
            <a:picLocks noChangeAspect="1"/>
          </p:cNvPicPr>
          <p:nvPr>
            <p:custDataLst>
              <p:custData r:id="rId17"/>
            </p:custDataLst>
          </p:nvPr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06" y="2961390"/>
            <a:ext cx="270000" cy="270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50DF277-00EB-4D34-87DF-97E0241E4CC6}"/>
              </a:ext>
            </a:extLst>
          </p:cNvPr>
          <p:cNvSpPr txBox="1"/>
          <p:nvPr/>
        </p:nvSpPr>
        <p:spPr>
          <a:xfrm>
            <a:off x="6121800" y="2778244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1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194CEBA-DE8C-4C8C-9473-CF977AE49A45}"/>
              </a:ext>
            </a:extLst>
          </p:cNvPr>
          <p:cNvSpPr/>
          <p:nvPr/>
        </p:nvSpPr>
        <p:spPr>
          <a:xfrm>
            <a:off x="6022975" y="3187388"/>
            <a:ext cx="476250" cy="771837"/>
          </a:xfrm>
          <a:custGeom>
            <a:avLst/>
            <a:gdLst>
              <a:gd name="connsiteX0" fmla="*/ 0 w 476250"/>
              <a:gd name="connsiteY0" fmla="*/ 771837 h 771837"/>
              <a:gd name="connsiteX1" fmla="*/ 25400 w 476250"/>
              <a:gd name="connsiteY1" fmla="*/ 743262 h 771837"/>
              <a:gd name="connsiteX2" fmla="*/ 34925 w 476250"/>
              <a:gd name="connsiteY2" fmla="*/ 736912 h 771837"/>
              <a:gd name="connsiteX3" fmla="*/ 47625 w 476250"/>
              <a:gd name="connsiteY3" fmla="*/ 727387 h 771837"/>
              <a:gd name="connsiteX4" fmla="*/ 66675 w 476250"/>
              <a:gd name="connsiteY4" fmla="*/ 711512 h 771837"/>
              <a:gd name="connsiteX5" fmla="*/ 82550 w 476250"/>
              <a:gd name="connsiteY5" fmla="*/ 692462 h 771837"/>
              <a:gd name="connsiteX6" fmla="*/ 92075 w 476250"/>
              <a:gd name="connsiteY6" fmla="*/ 689287 h 771837"/>
              <a:gd name="connsiteX7" fmla="*/ 107950 w 476250"/>
              <a:gd name="connsiteY7" fmla="*/ 673412 h 771837"/>
              <a:gd name="connsiteX8" fmla="*/ 127000 w 476250"/>
              <a:gd name="connsiteY8" fmla="*/ 657537 h 771837"/>
              <a:gd name="connsiteX9" fmla="*/ 142875 w 476250"/>
              <a:gd name="connsiteY9" fmla="*/ 638487 h 771837"/>
              <a:gd name="connsiteX10" fmla="*/ 155575 w 476250"/>
              <a:gd name="connsiteY10" fmla="*/ 628962 h 771837"/>
              <a:gd name="connsiteX11" fmla="*/ 161925 w 476250"/>
              <a:gd name="connsiteY11" fmla="*/ 619437 h 771837"/>
              <a:gd name="connsiteX12" fmla="*/ 174625 w 476250"/>
              <a:gd name="connsiteY12" fmla="*/ 606737 h 771837"/>
              <a:gd name="connsiteX13" fmla="*/ 196850 w 476250"/>
              <a:gd name="connsiteY13" fmla="*/ 581337 h 771837"/>
              <a:gd name="connsiteX14" fmla="*/ 203200 w 476250"/>
              <a:gd name="connsiteY14" fmla="*/ 571812 h 771837"/>
              <a:gd name="connsiteX15" fmla="*/ 215900 w 476250"/>
              <a:gd name="connsiteY15" fmla="*/ 549587 h 771837"/>
              <a:gd name="connsiteX16" fmla="*/ 225425 w 476250"/>
              <a:gd name="connsiteY16" fmla="*/ 540062 h 771837"/>
              <a:gd name="connsiteX17" fmla="*/ 228600 w 476250"/>
              <a:gd name="connsiteY17" fmla="*/ 530537 h 771837"/>
              <a:gd name="connsiteX18" fmla="*/ 244475 w 476250"/>
              <a:gd name="connsiteY18" fmla="*/ 511487 h 771837"/>
              <a:gd name="connsiteX19" fmla="*/ 254000 w 476250"/>
              <a:gd name="connsiteY19" fmla="*/ 482912 h 771837"/>
              <a:gd name="connsiteX20" fmla="*/ 257175 w 476250"/>
              <a:gd name="connsiteY20" fmla="*/ 473387 h 771837"/>
              <a:gd name="connsiteX21" fmla="*/ 250825 w 476250"/>
              <a:gd name="connsiteY21" fmla="*/ 406712 h 771837"/>
              <a:gd name="connsiteX22" fmla="*/ 244475 w 476250"/>
              <a:gd name="connsiteY22" fmla="*/ 397187 h 771837"/>
              <a:gd name="connsiteX23" fmla="*/ 241300 w 476250"/>
              <a:gd name="connsiteY23" fmla="*/ 387662 h 771837"/>
              <a:gd name="connsiteX24" fmla="*/ 234950 w 476250"/>
              <a:gd name="connsiteY24" fmla="*/ 378137 h 771837"/>
              <a:gd name="connsiteX25" fmla="*/ 225425 w 476250"/>
              <a:gd name="connsiteY25" fmla="*/ 349562 h 771837"/>
              <a:gd name="connsiteX26" fmla="*/ 219075 w 476250"/>
              <a:gd name="connsiteY26" fmla="*/ 340037 h 771837"/>
              <a:gd name="connsiteX27" fmla="*/ 215900 w 476250"/>
              <a:gd name="connsiteY27" fmla="*/ 330512 h 771837"/>
              <a:gd name="connsiteX28" fmla="*/ 200025 w 476250"/>
              <a:gd name="connsiteY28" fmla="*/ 311462 h 771837"/>
              <a:gd name="connsiteX29" fmla="*/ 187325 w 476250"/>
              <a:gd name="connsiteY29" fmla="*/ 279712 h 771837"/>
              <a:gd name="connsiteX30" fmla="*/ 180975 w 476250"/>
              <a:gd name="connsiteY30" fmla="*/ 257487 h 771837"/>
              <a:gd name="connsiteX31" fmla="*/ 174625 w 476250"/>
              <a:gd name="connsiteY31" fmla="*/ 232087 h 771837"/>
              <a:gd name="connsiteX32" fmla="*/ 180975 w 476250"/>
              <a:gd name="connsiteY32" fmla="*/ 168587 h 771837"/>
              <a:gd name="connsiteX33" fmla="*/ 187325 w 476250"/>
              <a:gd name="connsiteY33" fmla="*/ 149537 h 771837"/>
              <a:gd name="connsiteX34" fmla="*/ 190500 w 476250"/>
              <a:gd name="connsiteY34" fmla="*/ 140012 h 771837"/>
              <a:gd name="connsiteX35" fmla="*/ 196850 w 476250"/>
              <a:gd name="connsiteY35" fmla="*/ 130487 h 771837"/>
              <a:gd name="connsiteX36" fmla="*/ 200025 w 476250"/>
              <a:gd name="connsiteY36" fmla="*/ 120962 h 771837"/>
              <a:gd name="connsiteX37" fmla="*/ 209550 w 476250"/>
              <a:gd name="connsiteY37" fmla="*/ 108262 h 771837"/>
              <a:gd name="connsiteX38" fmla="*/ 244475 w 476250"/>
              <a:gd name="connsiteY38" fmla="*/ 76512 h 771837"/>
              <a:gd name="connsiteX39" fmla="*/ 263525 w 476250"/>
              <a:gd name="connsiteY39" fmla="*/ 63812 h 771837"/>
              <a:gd name="connsiteX40" fmla="*/ 273050 w 476250"/>
              <a:gd name="connsiteY40" fmla="*/ 60637 h 771837"/>
              <a:gd name="connsiteX41" fmla="*/ 282575 w 476250"/>
              <a:gd name="connsiteY41" fmla="*/ 54287 h 771837"/>
              <a:gd name="connsiteX42" fmla="*/ 295275 w 476250"/>
              <a:gd name="connsiteY42" fmla="*/ 51112 h 771837"/>
              <a:gd name="connsiteX43" fmla="*/ 327025 w 476250"/>
              <a:gd name="connsiteY43" fmla="*/ 38412 h 771837"/>
              <a:gd name="connsiteX44" fmla="*/ 352425 w 476250"/>
              <a:gd name="connsiteY44" fmla="*/ 25712 h 771837"/>
              <a:gd name="connsiteX45" fmla="*/ 361950 w 476250"/>
              <a:gd name="connsiteY45" fmla="*/ 22537 h 771837"/>
              <a:gd name="connsiteX46" fmla="*/ 377825 w 476250"/>
              <a:gd name="connsiteY46" fmla="*/ 16187 h 771837"/>
              <a:gd name="connsiteX47" fmla="*/ 390525 w 476250"/>
              <a:gd name="connsiteY47" fmla="*/ 13012 h 771837"/>
              <a:gd name="connsiteX48" fmla="*/ 400050 w 476250"/>
              <a:gd name="connsiteY48" fmla="*/ 9837 h 771837"/>
              <a:gd name="connsiteX49" fmla="*/ 438150 w 476250"/>
              <a:gd name="connsiteY49" fmla="*/ 3487 h 771837"/>
              <a:gd name="connsiteX50" fmla="*/ 450850 w 476250"/>
              <a:gd name="connsiteY50" fmla="*/ 312 h 771837"/>
              <a:gd name="connsiteX51" fmla="*/ 476250 w 476250"/>
              <a:gd name="connsiteY51" fmla="*/ 312 h 77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76250" h="771837">
                <a:moveTo>
                  <a:pt x="0" y="771837"/>
                </a:moveTo>
                <a:cubicBezTo>
                  <a:pt x="5888" y="764771"/>
                  <a:pt x="17016" y="750248"/>
                  <a:pt x="25400" y="743262"/>
                </a:cubicBezTo>
                <a:cubicBezTo>
                  <a:pt x="28331" y="740819"/>
                  <a:pt x="31820" y="739130"/>
                  <a:pt x="34925" y="736912"/>
                </a:cubicBezTo>
                <a:cubicBezTo>
                  <a:pt x="39231" y="733836"/>
                  <a:pt x="43607" y="730831"/>
                  <a:pt x="47625" y="727387"/>
                </a:cubicBezTo>
                <a:cubicBezTo>
                  <a:pt x="69016" y="709052"/>
                  <a:pt x="45623" y="725547"/>
                  <a:pt x="66675" y="711512"/>
                </a:cubicBezTo>
                <a:cubicBezTo>
                  <a:pt x="71361" y="704484"/>
                  <a:pt x="75216" y="697351"/>
                  <a:pt x="82550" y="692462"/>
                </a:cubicBezTo>
                <a:cubicBezTo>
                  <a:pt x="85335" y="690606"/>
                  <a:pt x="88900" y="690345"/>
                  <a:pt x="92075" y="689287"/>
                </a:cubicBezTo>
                <a:cubicBezTo>
                  <a:pt x="97367" y="683995"/>
                  <a:pt x="102318" y="678340"/>
                  <a:pt x="107950" y="673412"/>
                </a:cubicBezTo>
                <a:cubicBezTo>
                  <a:pt x="123319" y="659964"/>
                  <a:pt x="112296" y="675182"/>
                  <a:pt x="127000" y="657537"/>
                </a:cubicBezTo>
                <a:cubicBezTo>
                  <a:pt x="139248" y="642839"/>
                  <a:pt x="126642" y="652401"/>
                  <a:pt x="142875" y="638487"/>
                </a:cubicBezTo>
                <a:cubicBezTo>
                  <a:pt x="146893" y="635043"/>
                  <a:pt x="151833" y="632704"/>
                  <a:pt x="155575" y="628962"/>
                </a:cubicBezTo>
                <a:cubicBezTo>
                  <a:pt x="158273" y="626264"/>
                  <a:pt x="159442" y="622334"/>
                  <a:pt x="161925" y="619437"/>
                </a:cubicBezTo>
                <a:cubicBezTo>
                  <a:pt x="165821" y="614891"/>
                  <a:pt x="170885" y="611412"/>
                  <a:pt x="174625" y="606737"/>
                </a:cubicBezTo>
                <a:cubicBezTo>
                  <a:pt x="195792" y="580279"/>
                  <a:pt x="177800" y="594037"/>
                  <a:pt x="196850" y="581337"/>
                </a:cubicBezTo>
                <a:cubicBezTo>
                  <a:pt x="198967" y="578162"/>
                  <a:pt x="201307" y="575125"/>
                  <a:pt x="203200" y="571812"/>
                </a:cubicBezTo>
                <a:cubicBezTo>
                  <a:pt x="208846" y="561931"/>
                  <a:pt x="208868" y="558026"/>
                  <a:pt x="215900" y="549587"/>
                </a:cubicBezTo>
                <a:cubicBezTo>
                  <a:pt x="218775" y="546138"/>
                  <a:pt x="222250" y="543237"/>
                  <a:pt x="225425" y="540062"/>
                </a:cubicBezTo>
                <a:cubicBezTo>
                  <a:pt x="226483" y="536887"/>
                  <a:pt x="227103" y="533530"/>
                  <a:pt x="228600" y="530537"/>
                </a:cubicBezTo>
                <a:cubicBezTo>
                  <a:pt x="233020" y="521696"/>
                  <a:pt x="237453" y="518509"/>
                  <a:pt x="244475" y="511487"/>
                </a:cubicBezTo>
                <a:lnTo>
                  <a:pt x="254000" y="482912"/>
                </a:lnTo>
                <a:lnTo>
                  <a:pt x="257175" y="473387"/>
                </a:lnTo>
                <a:cubicBezTo>
                  <a:pt x="257150" y="473006"/>
                  <a:pt x="255168" y="419741"/>
                  <a:pt x="250825" y="406712"/>
                </a:cubicBezTo>
                <a:cubicBezTo>
                  <a:pt x="249618" y="403092"/>
                  <a:pt x="246182" y="400600"/>
                  <a:pt x="244475" y="397187"/>
                </a:cubicBezTo>
                <a:cubicBezTo>
                  <a:pt x="242978" y="394194"/>
                  <a:pt x="242797" y="390655"/>
                  <a:pt x="241300" y="387662"/>
                </a:cubicBezTo>
                <a:cubicBezTo>
                  <a:pt x="239593" y="384249"/>
                  <a:pt x="236418" y="381659"/>
                  <a:pt x="234950" y="378137"/>
                </a:cubicBezTo>
                <a:cubicBezTo>
                  <a:pt x="231088" y="368869"/>
                  <a:pt x="230994" y="357916"/>
                  <a:pt x="225425" y="349562"/>
                </a:cubicBezTo>
                <a:cubicBezTo>
                  <a:pt x="223308" y="346387"/>
                  <a:pt x="220782" y="343450"/>
                  <a:pt x="219075" y="340037"/>
                </a:cubicBezTo>
                <a:cubicBezTo>
                  <a:pt x="217578" y="337044"/>
                  <a:pt x="217756" y="333297"/>
                  <a:pt x="215900" y="330512"/>
                </a:cubicBezTo>
                <a:cubicBezTo>
                  <a:pt x="189633" y="291112"/>
                  <a:pt x="220800" y="347819"/>
                  <a:pt x="200025" y="311462"/>
                </a:cubicBezTo>
                <a:cubicBezTo>
                  <a:pt x="192550" y="298381"/>
                  <a:pt x="192529" y="295324"/>
                  <a:pt x="187325" y="279712"/>
                </a:cubicBezTo>
                <a:cubicBezTo>
                  <a:pt x="179712" y="256874"/>
                  <a:pt x="188948" y="285394"/>
                  <a:pt x="180975" y="257487"/>
                </a:cubicBezTo>
                <a:cubicBezTo>
                  <a:pt x="174466" y="234707"/>
                  <a:pt x="181080" y="264362"/>
                  <a:pt x="174625" y="232087"/>
                </a:cubicBezTo>
                <a:cubicBezTo>
                  <a:pt x="175975" y="211831"/>
                  <a:pt x="175420" y="188954"/>
                  <a:pt x="180975" y="168587"/>
                </a:cubicBezTo>
                <a:cubicBezTo>
                  <a:pt x="182736" y="162129"/>
                  <a:pt x="185208" y="155887"/>
                  <a:pt x="187325" y="149537"/>
                </a:cubicBezTo>
                <a:cubicBezTo>
                  <a:pt x="188383" y="146362"/>
                  <a:pt x="188644" y="142797"/>
                  <a:pt x="190500" y="140012"/>
                </a:cubicBezTo>
                <a:cubicBezTo>
                  <a:pt x="192617" y="136837"/>
                  <a:pt x="195143" y="133900"/>
                  <a:pt x="196850" y="130487"/>
                </a:cubicBezTo>
                <a:cubicBezTo>
                  <a:pt x="198347" y="127494"/>
                  <a:pt x="198365" y="123868"/>
                  <a:pt x="200025" y="120962"/>
                </a:cubicBezTo>
                <a:cubicBezTo>
                  <a:pt x="202650" y="116368"/>
                  <a:pt x="205990" y="112178"/>
                  <a:pt x="209550" y="108262"/>
                </a:cubicBezTo>
                <a:cubicBezTo>
                  <a:pt x="223808" y="92579"/>
                  <a:pt x="229307" y="87129"/>
                  <a:pt x="244475" y="76512"/>
                </a:cubicBezTo>
                <a:cubicBezTo>
                  <a:pt x="250727" y="72135"/>
                  <a:pt x="256285" y="66225"/>
                  <a:pt x="263525" y="63812"/>
                </a:cubicBezTo>
                <a:cubicBezTo>
                  <a:pt x="266700" y="62754"/>
                  <a:pt x="270057" y="62134"/>
                  <a:pt x="273050" y="60637"/>
                </a:cubicBezTo>
                <a:cubicBezTo>
                  <a:pt x="276463" y="58930"/>
                  <a:pt x="279068" y="55790"/>
                  <a:pt x="282575" y="54287"/>
                </a:cubicBezTo>
                <a:cubicBezTo>
                  <a:pt x="286586" y="52568"/>
                  <a:pt x="291166" y="52580"/>
                  <a:pt x="295275" y="51112"/>
                </a:cubicBezTo>
                <a:cubicBezTo>
                  <a:pt x="306010" y="47278"/>
                  <a:pt x="316830" y="43510"/>
                  <a:pt x="327025" y="38412"/>
                </a:cubicBezTo>
                <a:cubicBezTo>
                  <a:pt x="335492" y="34179"/>
                  <a:pt x="343445" y="28705"/>
                  <a:pt x="352425" y="25712"/>
                </a:cubicBezTo>
                <a:cubicBezTo>
                  <a:pt x="355600" y="24654"/>
                  <a:pt x="358816" y="23712"/>
                  <a:pt x="361950" y="22537"/>
                </a:cubicBezTo>
                <a:cubicBezTo>
                  <a:pt x="367286" y="20536"/>
                  <a:pt x="372418" y="17989"/>
                  <a:pt x="377825" y="16187"/>
                </a:cubicBezTo>
                <a:cubicBezTo>
                  <a:pt x="381965" y="14807"/>
                  <a:pt x="386329" y="14211"/>
                  <a:pt x="390525" y="13012"/>
                </a:cubicBezTo>
                <a:cubicBezTo>
                  <a:pt x="393743" y="12093"/>
                  <a:pt x="396803" y="10649"/>
                  <a:pt x="400050" y="9837"/>
                </a:cubicBezTo>
                <a:cubicBezTo>
                  <a:pt x="417600" y="5450"/>
                  <a:pt x="418437" y="7071"/>
                  <a:pt x="438150" y="3487"/>
                </a:cubicBezTo>
                <a:cubicBezTo>
                  <a:pt x="442443" y="2706"/>
                  <a:pt x="446501" y="674"/>
                  <a:pt x="450850" y="312"/>
                </a:cubicBezTo>
                <a:cubicBezTo>
                  <a:pt x="459287" y="-391"/>
                  <a:pt x="467783" y="312"/>
                  <a:pt x="476250" y="312"/>
                </a:cubicBezTo>
              </a:path>
            </a:pathLst>
          </a:custGeom>
          <a:noFill/>
          <a:ln w="317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56CF0CB-EE82-45F2-AAF9-DD7B8E97065B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6583915" y="4276536"/>
            <a:ext cx="895350" cy="279562"/>
            <a:chOff x="1022839" y="3943491"/>
            <a:chExt cx="895350" cy="279562"/>
          </a:xfrm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B21CEB8C-A4BA-4DA2-8B6C-92635E72BE20}"/>
                </a:ext>
              </a:extLst>
            </p:cNvPr>
            <p:cNvSpPr/>
            <p:nvPr/>
          </p:nvSpPr>
          <p:spPr>
            <a:xfrm>
              <a:off x="1022839" y="3943491"/>
              <a:ext cx="895350" cy="2722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C117C51A-B5F9-433B-B43C-22346DCF0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79852" y="3985037"/>
              <a:ext cx="198000" cy="198000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241F44B-1165-40F1-ABCD-63929D919C0E}"/>
                </a:ext>
              </a:extLst>
            </p:cNvPr>
            <p:cNvSpPr txBox="1"/>
            <p:nvPr/>
          </p:nvSpPr>
          <p:spPr>
            <a:xfrm>
              <a:off x="1252267" y="3961443"/>
              <a:ext cx="46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Start</a:t>
              </a:r>
            </a:p>
          </p:txBody>
        </p: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4E9279CD-CED1-4EBE-B797-7197C31BD699}"/>
              </a:ext>
            </a:extLst>
          </p:cNvPr>
          <p:cNvPicPr>
            <a:picLocks noChangeAspect="1"/>
          </p:cNvPicPr>
          <p:nvPr>
            <p:custDataLst>
              <p:custData r:id="rId19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188" y="977165"/>
            <a:ext cx="540000" cy="5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AF022-C50C-4ACF-AEF6-B5C1C5FC9EAD}"/>
              </a:ext>
            </a:extLst>
          </p:cNvPr>
          <p:cNvSpPr txBox="1"/>
          <p:nvPr/>
        </p:nvSpPr>
        <p:spPr>
          <a:xfrm>
            <a:off x="977774" y="2257818"/>
            <a:ext cx="3014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Select the “Back Arrow” to return to the landing page.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A3B99A57-07BD-485B-B0B5-47E25E841135}"/>
              </a:ext>
            </a:extLst>
          </p:cNvPr>
          <p:cNvSpPr/>
          <p:nvPr>
            <p:custDataLst>
              <p:custData r:id="rId20"/>
              <p:custData r:id="rId21"/>
            </p:custDataLst>
          </p:nvPr>
        </p:nvSpPr>
        <p:spPr>
          <a:xfrm>
            <a:off x="4635899" y="618268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68D68A48-795F-4E70-A061-B3726586A5ED}"/>
              </a:ext>
            </a:extLst>
          </p:cNvPr>
          <p:cNvPicPr>
            <a:picLocks noChangeAspect="1"/>
          </p:cNvPicPr>
          <p:nvPr>
            <p:custDataLst>
              <p:custData r:id="rId22"/>
              <p:custData r:id="rId23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98" y="2422876"/>
            <a:ext cx="3014420" cy="3188261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7461964-07F2-429E-BA7F-D555B27D6A0E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5871695" y="2814987"/>
            <a:ext cx="294250" cy="261287"/>
            <a:chOff x="4033668" y="1366668"/>
            <a:chExt cx="360000" cy="360000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448828D8-74F8-4675-88F2-B11CECA59D89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E2841AB0-5D6F-45C0-8C5E-1AB00AAAE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29B4C987-211F-4811-B711-8FCCA7DFAEFC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5094800" y="1661087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2F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20E35758-F425-4327-9040-4E25B3CC77F8}"/>
              </a:ext>
            </a:extLst>
          </p:cNvPr>
          <p:cNvPicPr>
            <a:picLocks noChangeAspect="1"/>
          </p:cNvPicPr>
          <p:nvPr>
            <p:custDataLst>
              <p:custData r:id="rId26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00" y="3380141"/>
            <a:ext cx="162000" cy="162000"/>
          </a:xfrm>
          <a:prstGeom prst="rect">
            <a:avLst/>
          </a:prstGeom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53A8EE-80B6-4297-AFFC-0FFA2F3FF17D}"/>
              </a:ext>
            </a:extLst>
          </p:cNvPr>
          <p:cNvGrpSpPr/>
          <p:nvPr>
            <p:custDataLst>
              <p:custData r:id="rId27"/>
            </p:custDataLst>
          </p:nvPr>
        </p:nvGrpSpPr>
        <p:grpSpPr>
          <a:xfrm>
            <a:off x="6189002" y="3453192"/>
            <a:ext cx="281517" cy="270144"/>
            <a:chOff x="3439014" y="1829289"/>
            <a:chExt cx="360000" cy="360000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B994467-0E52-4B8A-9624-8F3B3C3FC33C}"/>
                </a:ext>
              </a:extLst>
            </p:cNvPr>
            <p:cNvSpPr/>
            <p:nvPr>
              <p:custDataLst>
                <p:custData r:id="rId41"/>
              </p:custDataLst>
            </p:nvPr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56AB8A7E-A98C-4751-A38B-EA4F0D6FD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D4B332C-700C-4EAE-BA51-86C9FE4C034E}"/>
              </a:ext>
            </a:extLst>
          </p:cNvPr>
          <p:cNvGrpSpPr/>
          <p:nvPr>
            <p:custDataLst>
              <p:custData r:id="rId28"/>
            </p:custDataLst>
          </p:nvPr>
        </p:nvGrpSpPr>
        <p:grpSpPr>
          <a:xfrm>
            <a:off x="5295231" y="4788549"/>
            <a:ext cx="294250" cy="270145"/>
            <a:chOff x="4295775" y="1057275"/>
            <a:chExt cx="360000" cy="360000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5DD124A-97A1-4EE6-976B-F7EE82FFFEA9}"/>
                </a:ext>
              </a:extLst>
            </p:cNvPr>
            <p:cNvSpPr/>
            <p:nvPr/>
          </p:nvSpPr>
          <p:spPr>
            <a:xfrm>
              <a:off x="4295775" y="105727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D6AEDBA3-BD9B-4553-B364-9252F60A371A}"/>
                </a:ext>
              </a:extLst>
            </p:cNvPr>
            <p:cNvPicPr>
              <a:picLocks noChangeAspect="1"/>
            </p:cNvPicPr>
            <p:nvPr>
              <p:custDataLst>
                <p:custData r:id="rId40"/>
              </p:custDataLst>
            </p:nvPr>
          </p:nvPicPr>
          <p:blipFill>
            <a:blip r:embed="rId5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75" y="1113075"/>
              <a:ext cx="248400" cy="248400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5866FED-DBF5-4877-8671-3B3609AE6080}"/>
              </a:ext>
            </a:extLst>
          </p:cNvPr>
          <p:cNvGrpSpPr/>
          <p:nvPr>
            <p:custDataLst>
              <p:custData r:id="rId29"/>
            </p:custDataLst>
          </p:nvPr>
        </p:nvGrpSpPr>
        <p:grpSpPr>
          <a:xfrm>
            <a:off x="5388058" y="4030272"/>
            <a:ext cx="294250" cy="270146"/>
            <a:chOff x="1398528" y="3376748"/>
            <a:chExt cx="393700" cy="360000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3187E5C-EBC0-4937-A3E2-F8CF4FF56481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504852C1-35E8-4310-9DBA-211561B2A620}"/>
                </a:ext>
              </a:extLst>
            </p:cNvPr>
            <p:cNvPicPr>
              <a:picLocks noChangeAspect="1"/>
            </p:cNvPicPr>
            <p:nvPr>
              <p:custDataLst>
                <p:custData r:id="rId39"/>
              </p:custDataLst>
            </p:nvPr>
          </p:nvPicPr>
          <p:blipFill>
            <a:blip r:embed="rId5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pic>
        <p:nvPicPr>
          <p:cNvPr id="165" name="Picture 164">
            <a:extLst>
              <a:ext uri="{FF2B5EF4-FFF2-40B4-BE49-F238E27FC236}">
                <a16:creationId xmlns:a16="http://schemas.microsoft.com/office/drawing/2014/main" id="{22FEF8D7-7484-46F9-9FEC-688F63317FE0}"/>
              </a:ext>
            </a:extLst>
          </p:cNvPr>
          <p:cNvPicPr>
            <a:picLocks noChangeAspect="1"/>
          </p:cNvPicPr>
          <p:nvPr>
            <p:custDataLst>
              <p:custData r:id="rId30"/>
              <p:custData r:id="rId31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27" y="3042206"/>
            <a:ext cx="162000" cy="162000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56F287C3-15A2-4EA9-B7AA-52236C3305B3}"/>
              </a:ext>
            </a:extLst>
          </p:cNvPr>
          <p:cNvPicPr>
            <a:picLocks noChangeAspect="1"/>
          </p:cNvPicPr>
          <p:nvPr>
            <p:custDataLst>
              <p:custData r:id="rId32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428" y="4444074"/>
            <a:ext cx="162000" cy="16200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93A81EAB-F384-4025-820A-E73568CF08A1}"/>
              </a:ext>
            </a:extLst>
          </p:cNvPr>
          <p:cNvPicPr>
            <a:picLocks noChangeAspect="1"/>
          </p:cNvPicPr>
          <p:nvPr>
            <p:custDataLst>
              <p:custData r:id="rId33"/>
              <p:custData r:id="rId34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27" y="3712177"/>
            <a:ext cx="162000" cy="162000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35A32295-7CE5-4983-BE03-4456C68211C0}"/>
              </a:ext>
            </a:extLst>
          </p:cNvPr>
          <p:cNvSpPr txBox="1"/>
          <p:nvPr/>
        </p:nvSpPr>
        <p:spPr>
          <a:xfrm>
            <a:off x="5816164" y="4240865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C0A1F71-EED2-4C0E-BC77-12125C018A89}"/>
              </a:ext>
            </a:extLst>
          </p:cNvPr>
          <p:cNvSpPr txBox="1"/>
          <p:nvPr/>
        </p:nvSpPr>
        <p:spPr>
          <a:xfrm>
            <a:off x="6063507" y="2826038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878D4BD-3E97-4296-8228-E311198549E1}"/>
              </a:ext>
            </a:extLst>
          </p:cNvPr>
          <p:cNvSpPr txBox="1"/>
          <p:nvPr/>
        </p:nvSpPr>
        <p:spPr>
          <a:xfrm>
            <a:off x="6203163" y="3515694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X-Ray Room 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F7C29EB-F838-4B5D-B041-DE69CF0D8A1C}"/>
              </a:ext>
            </a:extLst>
          </p:cNvPr>
          <p:cNvSpPr txBox="1"/>
          <p:nvPr/>
        </p:nvSpPr>
        <p:spPr>
          <a:xfrm>
            <a:off x="4938726" y="3149584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Pantry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6C596274-840D-46D1-B63B-08B45F6725FC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9596">
            <a:off x="5937508" y="4029659"/>
            <a:ext cx="252000" cy="252000"/>
          </a:xfrm>
          <a:prstGeom prst="rect">
            <a:avLst/>
          </a:prstGeom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7E73020-585F-4ED4-9644-DF4F06D2B8E0}"/>
              </a:ext>
            </a:extLst>
          </p:cNvPr>
          <p:cNvGrpSpPr/>
          <p:nvPr>
            <p:custDataLst>
              <p:custData r:id="rId35"/>
            </p:custDataLst>
          </p:nvPr>
        </p:nvGrpSpPr>
        <p:grpSpPr>
          <a:xfrm>
            <a:off x="6818211" y="5478808"/>
            <a:ext cx="394541" cy="406673"/>
            <a:chOff x="6902599" y="5528870"/>
            <a:chExt cx="394541" cy="406673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4C8827A-7A55-4131-B8AB-B384A08D7ECD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7355EDEA-8286-435E-A13C-8139FBE4577A}"/>
                </a:ext>
              </a:extLst>
            </p:cNvPr>
            <p:cNvPicPr>
              <a:picLocks noChangeAspect="1"/>
            </p:cNvPicPr>
            <p:nvPr>
              <p:custDataLst>
                <p:custData r:id="rId38"/>
              </p:custDataLst>
            </p:nvPr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E79466E-41EC-4BC8-9232-3110B1F23315}"/>
              </a:ext>
            </a:extLst>
          </p:cNvPr>
          <p:cNvGrpSpPr/>
          <p:nvPr>
            <p:custDataLst>
              <p:custData r:id="rId36"/>
            </p:custDataLst>
          </p:nvPr>
        </p:nvGrpSpPr>
        <p:grpSpPr>
          <a:xfrm>
            <a:off x="4830815" y="1062670"/>
            <a:ext cx="2519624" cy="338405"/>
            <a:chOff x="235893" y="974307"/>
            <a:chExt cx="2519624" cy="338405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C8AA545-3910-458F-933B-7064E9AA7D63}"/>
                </a:ext>
              </a:extLst>
            </p:cNvPr>
            <p:cNvGrpSpPr/>
            <p:nvPr>
              <p:custDataLst>
                <p:custData r:id="rId37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D0DCE4F2-4F6C-4BFD-A4CF-51DFF74F1879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180" name="Picture 179">
                <a:extLst>
                  <a:ext uri="{FF2B5EF4-FFF2-40B4-BE49-F238E27FC236}">
                    <a16:creationId xmlns:a16="http://schemas.microsoft.com/office/drawing/2014/main" id="{6C92F542-497F-4325-BCC1-4B7D35BD7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5B32D72-4E07-40F3-95D4-22C5C90EA9B4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93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75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375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4" grpId="0"/>
      <p:bldP spid="168" grpId="0"/>
      <p:bldP spid="169" grpId="0"/>
      <p:bldP spid="170" grpId="0"/>
      <p:bldP spid="1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EA5E86-C99D-4879-AC4E-E8AD4C50763F}"/>
              </a:ext>
            </a:extLst>
          </p:cNvPr>
          <p:cNvSpPr/>
          <p:nvPr/>
        </p:nvSpPr>
        <p:spPr>
          <a:xfrm>
            <a:off x="4886350" y="1125660"/>
            <a:ext cx="2519624" cy="32004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4D27F-CE67-4D2E-AC19-6E6BBE377FC9}"/>
              </a:ext>
            </a:extLst>
          </p:cNvPr>
          <p:cNvPicPr>
            <a:picLocks noChangeAspect="1"/>
          </p:cNvPicPr>
          <p:nvPr/>
        </p:nvPicPr>
        <p:blipFill rotWithShape="1"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5"/>
          <a:stretch/>
        </p:blipFill>
        <p:spPr>
          <a:xfrm>
            <a:off x="4671101" y="731674"/>
            <a:ext cx="2877256" cy="52422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3AA379-B070-4CCB-B9C2-DCEC884B16A8}"/>
              </a:ext>
            </a:extLst>
          </p:cNvPr>
          <p:cNvSpPr/>
          <p:nvPr/>
        </p:nvSpPr>
        <p:spPr>
          <a:xfrm>
            <a:off x="5084503" y="5973906"/>
            <a:ext cx="2076450" cy="2253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F31DE586-5DAC-448D-AD85-DCC12295E0E1}"/>
              </a:ext>
            </a:extLst>
          </p:cNvPr>
          <p:cNvSpPr/>
          <p:nvPr/>
        </p:nvSpPr>
        <p:spPr>
          <a:xfrm rot="16735061">
            <a:off x="4851551" y="5621497"/>
            <a:ext cx="475282" cy="690586"/>
          </a:xfrm>
          <a:prstGeom prst="pie">
            <a:avLst>
              <a:gd name="adj1" fmla="val 10269714"/>
              <a:gd name="adj2" fmla="val 156275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54C70B8A-C699-4491-824E-D26C49CF3727}"/>
              </a:ext>
            </a:extLst>
          </p:cNvPr>
          <p:cNvSpPr/>
          <p:nvPr/>
        </p:nvSpPr>
        <p:spPr>
          <a:xfrm rot="11931658">
            <a:off x="6770045" y="5475343"/>
            <a:ext cx="718815" cy="727457"/>
          </a:xfrm>
          <a:prstGeom prst="pie">
            <a:avLst>
              <a:gd name="adj1" fmla="val 10995677"/>
              <a:gd name="adj2" fmla="val 1539774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81158-3E54-48DF-BB0D-788A74B67D39}"/>
              </a:ext>
            </a:extLst>
          </p:cNvPr>
          <p:cNvSpPr/>
          <p:nvPr/>
        </p:nvSpPr>
        <p:spPr>
          <a:xfrm>
            <a:off x="4675115" y="1014254"/>
            <a:ext cx="2818924" cy="329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BFA013-F415-4D8D-8291-5FBA27439544}"/>
              </a:ext>
            </a:extLst>
          </p:cNvPr>
          <p:cNvCxnSpPr>
            <a:cxnSpLocks/>
          </p:cNvCxnSpPr>
          <p:nvPr/>
        </p:nvCxnSpPr>
        <p:spPr>
          <a:xfrm flipH="1">
            <a:off x="4665038" y="1941306"/>
            <a:ext cx="2857181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8">
            <a:extLst>
              <a:ext uri="{FF2B5EF4-FFF2-40B4-BE49-F238E27FC236}">
                <a16:creationId xmlns:a16="http://schemas.microsoft.com/office/drawing/2014/main" id="{D5D9C848-779C-4EC4-BE59-4C8AF3DF2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81598"/>
              </p:ext>
            </p:extLst>
          </p:nvPr>
        </p:nvGraphicFramePr>
        <p:xfrm>
          <a:off x="4786025" y="2414830"/>
          <a:ext cx="2619949" cy="172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98">
                  <a:extLst>
                    <a:ext uri="{9D8B030D-6E8A-4147-A177-3AD203B41FA5}">
                      <a16:colId xmlns:a16="http://schemas.microsoft.com/office/drawing/2014/main" val="2297529835"/>
                    </a:ext>
                  </a:extLst>
                </a:gridCol>
                <a:gridCol w="1834051">
                  <a:extLst>
                    <a:ext uri="{9D8B030D-6E8A-4147-A177-3AD203B41FA5}">
                      <a16:colId xmlns:a16="http://schemas.microsoft.com/office/drawing/2014/main" val="2590587642"/>
                    </a:ext>
                  </a:extLst>
                </a:gridCol>
              </a:tblGrid>
              <a:tr h="343610">
                <a:tc>
                  <a:txBody>
                    <a:bodyPr/>
                    <a:lstStyle/>
                    <a:p>
                      <a:r>
                        <a:rPr lang="en-SG" sz="1400" b="0" dirty="0">
                          <a:solidFill>
                            <a:schemeClr val="tx1"/>
                          </a:solidFill>
                        </a:rPr>
                        <a:t>09 Sep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b="0" dirty="0">
                          <a:solidFill>
                            <a:schemeClr val="tx1"/>
                          </a:solidFill>
                        </a:rPr>
                        <a:t>LT19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088839"/>
                  </a:ext>
                </a:extLst>
              </a:tr>
              <a:tr h="464776">
                <a:tc>
                  <a:txBody>
                    <a:bodyPr/>
                    <a:lstStyle/>
                    <a:p>
                      <a:r>
                        <a:rPr lang="en-SG" sz="1400" b="0" dirty="0">
                          <a:solidFill>
                            <a:schemeClr val="tx1"/>
                          </a:solidFill>
                        </a:rPr>
                        <a:t>05 Sep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b="0" dirty="0">
                          <a:solidFill>
                            <a:schemeClr val="tx1"/>
                          </a:solidFill>
                        </a:rPr>
                        <a:t>Timberland Outlet Store (Changi Airport)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058885"/>
                  </a:ext>
                </a:extLst>
              </a:tr>
              <a:tr h="343610">
                <a:tc>
                  <a:txBody>
                    <a:bodyPr/>
                    <a:lstStyle/>
                    <a:p>
                      <a:r>
                        <a:rPr lang="en-SG" sz="1400" b="0" dirty="0">
                          <a:solidFill>
                            <a:schemeClr val="tx1"/>
                          </a:solidFill>
                        </a:rPr>
                        <a:t>31 Aug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b="0" dirty="0">
                          <a:solidFill>
                            <a:schemeClr val="tx1"/>
                          </a:solidFill>
                        </a:rPr>
                        <a:t>Starbucks (Jurong Point)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071267"/>
                  </a:ext>
                </a:extLst>
              </a:tr>
              <a:tr h="343610">
                <a:tc>
                  <a:txBody>
                    <a:bodyPr/>
                    <a:lstStyle/>
                    <a:p>
                      <a:r>
                        <a:rPr lang="en-SG" sz="1400" b="0" dirty="0">
                          <a:solidFill>
                            <a:schemeClr val="tx1"/>
                          </a:solidFill>
                        </a:rPr>
                        <a:t>31 Aug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b="0" dirty="0">
                          <a:solidFill>
                            <a:schemeClr val="tx1"/>
                          </a:solidFill>
                        </a:rPr>
                        <a:t>LT2A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99331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A5CCBC7-E505-4880-AAB1-5F114A4BAEF0}"/>
              </a:ext>
            </a:extLst>
          </p:cNvPr>
          <p:cNvSpPr txBox="1"/>
          <p:nvPr/>
        </p:nvSpPr>
        <p:spPr>
          <a:xfrm>
            <a:off x="4718885" y="2003907"/>
            <a:ext cx="2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Recent Searches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709D3A-8B95-4BFA-A5E7-665ACFDC000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41272" y="625763"/>
            <a:ext cx="2909455" cy="5606473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DC6787-305F-4133-86BE-C0CF90C7804F}"/>
              </a:ext>
            </a:extLst>
          </p:cNvPr>
          <p:cNvSpPr/>
          <p:nvPr/>
        </p:nvSpPr>
        <p:spPr>
          <a:xfrm>
            <a:off x="4840011" y="1122187"/>
            <a:ext cx="2519624" cy="32004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EEC42A-DC82-45BB-8583-BD052BAD167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31" y="1190236"/>
            <a:ext cx="198000" cy="19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A317C02-D27C-4941-BCDD-CD5F48FEFD96}"/>
              </a:ext>
            </a:extLst>
          </p:cNvPr>
          <p:cNvSpPr txBox="1"/>
          <p:nvPr/>
        </p:nvSpPr>
        <p:spPr>
          <a:xfrm>
            <a:off x="5056272" y="1058403"/>
            <a:ext cx="231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l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26A90C79-1E8F-4A47-94FD-B99E865D9278}"/>
              </a:ext>
            </a:extLst>
          </p:cNvPr>
          <p:cNvPicPr>
            <a:picLocks noChangeAspect="1"/>
          </p:cNvPicPr>
          <p:nvPr/>
        </p:nvPicPr>
        <p:blipFill rotWithShape="1"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5"/>
          <a:stretch/>
        </p:blipFill>
        <p:spPr>
          <a:xfrm>
            <a:off x="4690736" y="800099"/>
            <a:ext cx="2829020" cy="5154349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A1D8E86-A7CA-4769-9D9E-3E72414AA8BA}"/>
              </a:ext>
            </a:extLst>
          </p:cNvPr>
          <p:cNvSpPr/>
          <p:nvPr/>
        </p:nvSpPr>
        <p:spPr>
          <a:xfrm>
            <a:off x="4640430" y="601422"/>
            <a:ext cx="2909455" cy="5606473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BAC6CC1-731F-446A-B5BD-5FB83D4F0B62}"/>
              </a:ext>
            </a:extLst>
          </p:cNvPr>
          <p:cNvSpPr/>
          <p:nvPr/>
        </p:nvSpPr>
        <p:spPr>
          <a:xfrm>
            <a:off x="5086031" y="5954448"/>
            <a:ext cx="2076450" cy="2253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Partial Circle 86">
            <a:extLst>
              <a:ext uri="{FF2B5EF4-FFF2-40B4-BE49-F238E27FC236}">
                <a16:creationId xmlns:a16="http://schemas.microsoft.com/office/drawing/2014/main" id="{64D3CEFF-15CA-46DC-AAA1-6A9665BCE838}"/>
              </a:ext>
            </a:extLst>
          </p:cNvPr>
          <p:cNvSpPr/>
          <p:nvPr/>
        </p:nvSpPr>
        <p:spPr>
          <a:xfrm rot="16735061">
            <a:off x="4853079" y="5602039"/>
            <a:ext cx="475282" cy="690586"/>
          </a:xfrm>
          <a:prstGeom prst="pie">
            <a:avLst>
              <a:gd name="adj1" fmla="val 10269714"/>
              <a:gd name="adj2" fmla="val 156275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9" name="Partial Circle 88">
            <a:extLst>
              <a:ext uri="{FF2B5EF4-FFF2-40B4-BE49-F238E27FC236}">
                <a16:creationId xmlns:a16="http://schemas.microsoft.com/office/drawing/2014/main" id="{5EC6C597-3337-4406-85D4-ACB18246D1C1}"/>
              </a:ext>
            </a:extLst>
          </p:cNvPr>
          <p:cNvSpPr/>
          <p:nvPr/>
        </p:nvSpPr>
        <p:spPr>
          <a:xfrm rot="11931658">
            <a:off x="6771573" y="5455885"/>
            <a:ext cx="718815" cy="727457"/>
          </a:xfrm>
          <a:prstGeom prst="pie">
            <a:avLst>
              <a:gd name="adj1" fmla="val 10995677"/>
              <a:gd name="adj2" fmla="val 1539774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EB7A99A-0464-4B1A-9B51-9974BCDEB5B5}"/>
              </a:ext>
            </a:extLst>
          </p:cNvPr>
          <p:cNvSpPr/>
          <p:nvPr/>
        </p:nvSpPr>
        <p:spPr>
          <a:xfrm>
            <a:off x="4676643" y="994796"/>
            <a:ext cx="2818924" cy="329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41AE2A1-660B-4E7C-81BB-97759C7DA1C0}"/>
              </a:ext>
            </a:extLst>
          </p:cNvPr>
          <p:cNvSpPr/>
          <p:nvPr/>
        </p:nvSpPr>
        <p:spPr>
          <a:xfrm>
            <a:off x="4765955" y="822781"/>
            <a:ext cx="2675293" cy="172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769ED80-FDF7-4E01-BC8C-3D09A9F8C5D5}"/>
              </a:ext>
            </a:extLst>
          </p:cNvPr>
          <p:cNvSpPr/>
          <p:nvPr/>
        </p:nvSpPr>
        <p:spPr>
          <a:xfrm>
            <a:off x="4835345" y="1087188"/>
            <a:ext cx="2519624" cy="32004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75D03E10-1241-421D-A163-CC96AF670B70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65" y="1155237"/>
            <a:ext cx="198000" cy="1980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0A833BBF-A425-4FC7-A4F9-61039A4A5586}"/>
              </a:ext>
            </a:extLst>
          </p:cNvPr>
          <p:cNvSpPr txBox="1"/>
          <p:nvPr/>
        </p:nvSpPr>
        <p:spPr>
          <a:xfrm>
            <a:off x="5025570" y="1116494"/>
            <a:ext cx="231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Accident and Emergency</a:t>
            </a:r>
          </a:p>
        </p:txBody>
      </p:sp>
      <p:graphicFrame>
        <p:nvGraphicFramePr>
          <p:cNvPr id="101" name="Table 18">
            <a:extLst>
              <a:ext uri="{FF2B5EF4-FFF2-40B4-BE49-F238E27FC236}">
                <a16:creationId xmlns:a16="http://schemas.microsoft.com/office/drawing/2014/main" id="{1CCAED91-3DF6-49E8-A7CF-8FC19BF8E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75389"/>
              </p:ext>
            </p:extLst>
          </p:nvPr>
        </p:nvGraphicFramePr>
        <p:xfrm>
          <a:off x="4758866" y="3318352"/>
          <a:ext cx="2619949" cy="808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98">
                  <a:extLst>
                    <a:ext uri="{9D8B030D-6E8A-4147-A177-3AD203B41FA5}">
                      <a16:colId xmlns:a16="http://schemas.microsoft.com/office/drawing/2014/main" val="2297529835"/>
                    </a:ext>
                  </a:extLst>
                </a:gridCol>
                <a:gridCol w="1834051">
                  <a:extLst>
                    <a:ext uri="{9D8B030D-6E8A-4147-A177-3AD203B41FA5}">
                      <a16:colId xmlns:a16="http://schemas.microsoft.com/office/drawing/2014/main" val="2590587642"/>
                    </a:ext>
                  </a:extLst>
                </a:gridCol>
              </a:tblGrid>
              <a:tr h="343610">
                <a:tc>
                  <a:txBody>
                    <a:bodyPr/>
                    <a:lstStyle/>
                    <a:p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09 Sep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LT19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088839"/>
                  </a:ext>
                </a:extLst>
              </a:tr>
              <a:tr h="464776">
                <a:tc>
                  <a:txBody>
                    <a:bodyPr/>
                    <a:lstStyle/>
                    <a:p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05 Sep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Timberland Outlet Store (Changi Airport)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058885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672B455F-B952-4535-BA0C-A728C3BD1EC1}"/>
              </a:ext>
            </a:extLst>
          </p:cNvPr>
          <p:cNvSpPr txBox="1"/>
          <p:nvPr/>
        </p:nvSpPr>
        <p:spPr>
          <a:xfrm>
            <a:off x="4711130" y="2986876"/>
            <a:ext cx="209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Recent Searches</a:t>
            </a:r>
          </a:p>
        </p:txBody>
      </p:sp>
      <p:graphicFrame>
        <p:nvGraphicFramePr>
          <p:cNvPr id="105" name="Table 22">
            <a:extLst>
              <a:ext uri="{FF2B5EF4-FFF2-40B4-BE49-F238E27FC236}">
                <a16:creationId xmlns:a16="http://schemas.microsoft.com/office/drawing/2014/main" id="{932DDC68-7979-4684-93E4-372D18C1E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10930"/>
              </p:ext>
            </p:extLst>
          </p:nvPr>
        </p:nvGraphicFramePr>
        <p:xfrm>
          <a:off x="4773459" y="1737184"/>
          <a:ext cx="2635750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750">
                  <a:extLst>
                    <a:ext uri="{9D8B030D-6E8A-4147-A177-3AD203B41FA5}">
                      <a16:colId xmlns:a16="http://schemas.microsoft.com/office/drawing/2014/main" val="2361148536"/>
                    </a:ext>
                  </a:extLst>
                </a:gridCol>
              </a:tblGrid>
              <a:tr h="285860">
                <a:tc>
                  <a:txBody>
                    <a:bodyPr/>
                    <a:lstStyle/>
                    <a:p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A&amp;E Wing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0" dirty="0">
                          <a:solidFill>
                            <a:schemeClr val="tx1"/>
                          </a:solidFill>
                        </a:rPr>
                        <a:t>Tampines Polyclinic, #03-50, S812035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6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A&amp;E Wing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0" dirty="0">
                          <a:solidFill>
                            <a:schemeClr val="tx1"/>
                          </a:solidFill>
                        </a:rPr>
                        <a:t>Tampines Polyclinic, #03-51, S812035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89457"/>
                  </a:ext>
                </a:extLst>
              </a:tr>
              <a:tr h="303303">
                <a:tc>
                  <a:txBody>
                    <a:bodyPr/>
                    <a:lstStyle/>
                    <a:p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Concierge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0" dirty="0">
                          <a:solidFill>
                            <a:schemeClr val="tx1"/>
                          </a:solidFill>
                        </a:rPr>
                        <a:t>Tampines Polyclinic, #03-03, S812035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33984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8963675C-3E9A-4039-9461-DF8938CCD438}"/>
              </a:ext>
            </a:extLst>
          </p:cNvPr>
          <p:cNvSpPr txBox="1"/>
          <p:nvPr/>
        </p:nvSpPr>
        <p:spPr>
          <a:xfrm>
            <a:off x="4719141" y="1428306"/>
            <a:ext cx="209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Search Results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60503AF-2005-456B-8E36-6AC5470CDAA0}"/>
              </a:ext>
            </a:extLst>
          </p:cNvPr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98" y="1290251"/>
            <a:ext cx="540000" cy="540000"/>
          </a:xfrm>
          <a:prstGeom prst="rect">
            <a:avLst/>
          </a:prstGeom>
        </p:spPr>
      </p:pic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1E91FD3-FC3F-4D1B-9642-8FE7A762EFE5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636606" y="614619"/>
            <a:ext cx="2909455" cy="5606473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C80783B-1293-4831-9908-9F5C63C99FE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637006" y="594967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2271D11-12A6-4E17-B22D-9E60079F767E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50" y="2431611"/>
            <a:ext cx="3014420" cy="3188261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1A72C06-C5E0-4E1E-BC05-31375D6E0271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5906547" y="2823722"/>
            <a:ext cx="294250" cy="261287"/>
            <a:chOff x="4033668" y="1366668"/>
            <a:chExt cx="360000" cy="360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AB8CC06-8C52-40BB-8235-6C5F885E0269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E97498-F75D-4AC4-864E-FBB90B46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87CA7F5-804F-45F7-9A29-7B27C17D0EE2}"/>
              </a:ext>
            </a:extLst>
          </p:cNvPr>
          <p:cNvSpPr txBox="1"/>
          <p:nvPr/>
        </p:nvSpPr>
        <p:spPr>
          <a:xfrm>
            <a:off x="5129652" y="1669822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2F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FABCFE1-8FBB-468C-84AB-2EC7C8B99598}"/>
              </a:ext>
            </a:extLst>
          </p:cNvPr>
          <p:cNvPicPr>
            <a:picLocks noChangeAspect="1"/>
          </p:cNvPicPr>
          <p:nvPr>
            <p:custDataLst>
              <p:custData r:id="rId7"/>
            </p:custDataLst>
          </p:nvPr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52" y="3388876"/>
            <a:ext cx="162000" cy="1620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411E275-AD97-4508-9D5D-13657C76A9DC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6223854" y="3461927"/>
            <a:ext cx="281517" cy="270144"/>
            <a:chOff x="3439014" y="1829289"/>
            <a:chExt cx="360000" cy="360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DE8E052-E276-47AC-9CE6-5E67CEE7BF7E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B0CDB17-999C-41C6-9566-06AF876D9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23FC21D-F457-44AD-BA32-80EE9627BCC0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5330083" y="4797284"/>
            <a:ext cx="294250" cy="270145"/>
            <a:chOff x="4295775" y="1057275"/>
            <a:chExt cx="360000" cy="360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28C3472-C243-44AC-98D9-900C89C915FB}"/>
                </a:ext>
              </a:extLst>
            </p:cNvPr>
            <p:cNvSpPr/>
            <p:nvPr/>
          </p:nvSpPr>
          <p:spPr>
            <a:xfrm>
              <a:off x="4295775" y="105727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116A0D-30E4-4DE8-AE38-F7ECE216E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75" y="1113075"/>
              <a:ext cx="248400" cy="248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440694-E040-4660-A888-9B5DC9E39B94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5422910" y="4039007"/>
            <a:ext cx="294250" cy="270146"/>
            <a:chOff x="1398528" y="3376748"/>
            <a:chExt cx="393700" cy="360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CA3B620-5CCD-46ED-A0BA-5FE2381208AF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9DE2362-9F30-4D4E-8DDD-7C76F2C8A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23393330-5508-4D1B-8F61-2346BE445D95}"/>
              </a:ext>
            </a:extLst>
          </p:cNvPr>
          <p:cNvPicPr>
            <a:picLocks noChangeAspect="1"/>
          </p:cNvPicPr>
          <p:nvPr>
            <p:custDataLst>
              <p:custData r:id="rId11"/>
            </p:custDataLst>
          </p:nvPr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79" y="3050941"/>
            <a:ext cx="162000" cy="162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4DC4004-CACB-4DD2-934C-A4BE1A148722}"/>
              </a:ext>
            </a:extLst>
          </p:cNvPr>
          <p:cNvPicPr>
            <a:picLocks noChangeAspect="1"/>
          </p:cNvPicPr>
          <p:nvPr>
            <p:custDataLst>
              <p:custData r:id="rId12"/>
            </p:custDataLst>
          </p:nvPr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280" y="4452809"/>
            <a:ext cx="162000" cy="162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C8D8A3C-1759-4C11-B58A-3E8E4778C095}"/>
              </a:ext>
            </a:extLst>
          </p:cNvPr>
          <p:cNvPicPr>
            <a:picLocks noChangeAspect="1"/>
          </p:cNvPicPr>
          <p:nvPr>
            <p:custDataLst>
              <p:custData r:id="rId13"/>
            </p:custDataLst>
          </p:nvPr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279" y="3720912"/>
            <a:ext cx="162000" cy="162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9A44BD1-92BC-4752-B333-4A5E66957693}"/>
              </a:ext>
            </a:extLst>
          </p:cNvPr>
          <p:cNvSpPr txBox="1"/>
          <p:nvPr/>
        </p:nvSpPr>
        <p:spPr>
          <a:xfrm>
            <a:off x="5851016" y="4249600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4D3E49-2EC9-4ADD-9A63-47A626960419}"/>
              </a:ext>
            </a:extLst>
          </p:cNvPr>
          <p:cNvSpPr txBox="1"/>
          <p:nvPr/>
        </p:nvSpPr>
        <p:spPr>
          <a:xfrm>
            <a:off x="6098359" y="2834773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FE53ED-3BD3-49CA-8D04-F930AE3D5070}"/>
              </a:ext>
            </a:extLst>
          </p:cNvPr>
          <p:cNvSpPr txBox="1"/>
          <p:nvPr/>
        </p:nvSpPr>
        <p:spPr>
          <a:xfrm>
            <a:off x="6238015" y="352442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X-Ray Room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0BD9D8-1926-4A00-9411-6E12419CAFC4}"/>
              </a:ext>
            </a:extLst>
          </p:cNvPr>
          <p:cNvSpPr txBox="1"/>
          <p:nvPr/>
        </p:nvSpPr>
        <p:spPr>
          <a:xfrm>
            <a:off x="4973578" y="315831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Pantry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81196DD-5D88-46CE-99A8-05C1CD7B24A8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9596">
            <a:off x="5972360" y="4038394"/>
            <a:ext cx="252000" cy="2520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6BC6342-C18E-41B9-B0D1-A29FE01757A6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6853063" y="5487543"/>
            <a:ext cx="394541" cy="406673"/>
            <a:chOff x="6902599" y="5528870"/>
            <a:chExt cx="394541" cy="40667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6E17F8D-D1E3-4174-85B4-FEB3B884643E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A1E36DD-E1E9-4341-9C69-729809ECD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C2A372B-AD76-46AA-9FD8-B399C71BECD3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4865667" y="1071405"/>
            <a:ext cx="2519624" cy="338405"/>
            <a:chOff x="235893" y="974307"/>
            <a:chExt cx="2519624" cy="33840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9A6EB8F-FCA2-4EB3-8285-2992B5263BE5}"/>
                </a:ext>
              </a:extLst>
            </p:cNvPr>
            <p:cNvGrpSpPr/>
            <p:nvPr>
              <p:custDataLst>
                <p:custData r:id="rId62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E3D2B87-E841-4FCC-8418-5E8D441CF830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CD6C7000-2278-4ED7-87E9-36E534B2F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C130CA4-E0BB-4A26-8C1F-A4D9BE115A03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5502784E-9834-40D7-87C5-2AFE7CC36967}"/>
              </a:ext>
            </a:extLst>
          </p:cNvPr>
          <p:cNvPicPr>
            <a:picLocks noChangeAspect="1"/>
          </p:cNvPicPr>
          <p:nvPr>
            <p:custDataLst>
              <p:custData r:id="rId16"/>
            </p:custDataLst>
          </p:nvPr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333" y="1246617"/>
            <a:ext cx="540000" cy="54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C4D4CA6-C1E2-45B2-9F42-7158F77AF2E3}"/>
              </a:ext>
            </a:extLst>
          </p:cNvPr>
          <p:cNvPicPr>
            <a:picLocks noChangeAspect="1"/>
          </p:cNvPicPr>
          <p:nvPr>
            <p:custDataLst>
              <p:custData r:id="rId17"/>
            </p:custDataLst>
          </p:nvPr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71" y="2430371"/>
            <a:ext cx="3014420" cy="3188261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BA9A466C-640C-4EDF-AA27-92639D61F206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5877068" y="2822482"/>
            <a:ext cx="294250" cy="261287"/>
            <a:chOff x="4033668" y="1366668"/>
            <a:chExt cx="360000" cy="3600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4D48B8A-DFD8-433D-B6D1-E1CFCD25523F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77688B9-B953-46B0-BB6C-FA7C7DDF0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8B58950-EBB9-435D-A81D-A4B1408C2238}"/>
              </a:ext>
            </a:extLst>
          </p:cNvPr>
          <p:cNvSpPr txBox="1"/>
          <p:nvPr/>
        </p:nvSpPr>
        <p:spPr>
          <a:xfrm>
            <a:off x="5100173" y="1668582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2F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44EF7B4D-E743-4AF4-9DA3-B756F9C356D3}"/>
              </a:ext>
            </a:extLst>
          </p:cNvPr>
          <p:cNvPicPr>
            <a:picLocks noChangeAspect="1"/>
          </p:cNvPicPr>
          <p:nvPr>
            <p:custDataLst>
              <p:custData r:id="rId19"/>
            </p:custDataLst>
          </p:nvPr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73" y="3387636"/>
            <a:ext cx="162000" cy="16200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7A8420D6-5C78-428D-88A8-8BE0D8A25CE8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6194375" y="3460687"/>
            <a:ext cx="281517" cy="270144"/>
            <a:chOff x="3439014" y="1829289"/>
            <a:chExt cx="360000" cy="3600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3F37072-B978-40E5-82A8-015E140DE782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474B4C6-FC5B-4504-9668-0217C6EDA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E72F99-B59D-4257-8905-91B45C2E04C0}"/>
              </a:ext>
            </a:extLst>
          </p:cNvPr>
          <p:cNvGrpSpPr/>
          <p:nvPr>
            <p:custDataLst>
              <p:custData r:id="rId21"/>
            </p:custDataLst>
          </p:nvPr>
        </p:nvGrpSpPr>
        <p:grpSpPr>
          <a:xfrm>
            <a:off x="5300604" y="4796044"/>
            <a:ext cx="294250" cy="270145"/>
            <a:chOff x="4295775" y="1057275"/>
            <a:chExt cx="360000" cy="36000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C7FF515-DAB1-4488-ABCE-12C4F54DFA84}"/>
                </a:ext>
              </a:extLst>
            </p:cNvPr>
            <p:cNvSpPr/>
            <p:nvPr/>
          </p:nvSpPr>
          <p:spPr>
            <a:xfrm>
              <a:off x="4295775" y="105727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BFAD1482-46F1-4B8F-B214-A6D1D3417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75" y="1113075"/>
              <a:ext cx="248400" cy="248400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DDBC250-118D-4FBB-8C64-91920C9CA5EC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5393431" y="4037767"/>
            <a:ext cx="294250" cy="270146"/>
            <a:chOff x="1398528" y="3376748"/>
            <a:chExt cx="393700" cy="36000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1EABA4B-134F-4F93-8672-D06DA7332A52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9773EF46-75B7-4E59-B837-50A61E649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86352A2D-A0DA-4170-AB5D-22F06A7F5DB6}"/>
              </a:ext>
            </a:extLst>
          </p:cNvPr>
          <p:cNvPicPr>
            <a:picLocks noChangeAspect="1"/>
          </p:cNvPicPr>
          <p:nvPr>
            <p:custDataLst>
              <p:custData r:id="rId23"/>
            </p:custDataLst>
          </p:nvPr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049701"/>
            <a:ext cx="162000" cy="1620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2CFB1C28-5776-4F76-9CF1-BFA92F21B6FE}"/>
              </a:ext>
            </a:extLst>
          </p:cNvPr>
          <p:cNvPicPr>
            <a:picLocks noChangeAspect="1"/>
          </p:cNvPicPr>
          <p:nvPr>
            <p:custDataLst>
              <p:custData r:id="rId24"/>
            </p:custDataLst>
          </p:nvPr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01" y="4451569"/>
            <a:ext cx="162000" cy="1620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C6FCDCEC-763E-42CA-8403-359A7BEC6DE3}"/>
              </a:ext>
            </a:extLst>
          </p:cNvPr>
          <p:cNvPicPr>
            <a:picLocks noChangeAspect="1"/>
          </p:cNvPicPr>
          <p:nvPr>
            <p:custDataLst>
              <p:custData r:id="rId25"/>
            </p:custDataLst>
          </p:nvPr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00" y="3719672"/>
            <a:ext cx="162000" cy="1620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5831B5F3-42A6-4FA2-99D2-D19790D85D85}"/>
              </a:ext>
            </a:extLst>
          </p:cNvPr>
          <p:cNvSpPr txBox="1"/>
          <p:nvPr/>
        </p:nvSpPr>
        <p:spPr>
          <a:xfrm>
            <a:off x="5821537" y="4248360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F1B5133-BD7F-470E-93B8-2CF9E99E2AEA}"/>
              </a:ext>
            </a:extLst>
          </p:cNvPr>
          <p:cNvSpPr txBox="1"/>
          <p:nvPr/>
        </p:nvSpPr>
        <p:spPr>
          <a:xfrm>
            <a:off x="6068880" y="2833533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8B0F01-1AD7-456B-86C5-2BDD9549F8A1}"/>
              </a:ext>
            </a:extLst>
          </p:cNvPr>
          <p:cNvSpPr txBox="1"/>
          <p:nvPr/>
        </p:nvSpPr>
        <p:spPr>
          <a:xfrm>
            <a:off x="6208536" y="352318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X-Ray Room 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08F8979-021E-46F9-882D-BBD5D71E7AE3}"/>
              </a:ext>
            </a:extLst>
          </p:cNvPr>
          <p:cNvSpPr txBox="1"/>
          <p:nvPr/>
        </p:nvSpPr>
        <p:spPr>
          <a:xfrm>
            <a:off x="4944099" y="315707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Pantry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42D1FA99-F2E9-4A37-8B6A-6D0A79BF009E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9596">
            <a:off x="5942881" y="4037154"/>
            <a:ext cx="252000" cy="25200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E9CE51A-D3B8-4FE4-9B7E-C60229252463}"/>
              </a:ext>
            </a:extLst>
          </p:cNvPr>
          <p:cNvGrpSpPr/>
          <p:nvPr>
            <p:custDataLst>
              <p:custData r:id="rId26"/>
            </p:custDataLst>
          </p:nvPr>
        </p:nvGrpSpPr>
        <p:grpSpPr>
          <a:xfrm>
            <a:off x="6823584" y="5486303"/>
            <a:ext cx="394541" cy="406673"/>
            <a:chOff x="6902599" y="5528870"/>
            <a:chExt cx="394541" cy="406673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976DF9E-6A5F-4A1E-B987-7B9ED6553C9D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25C98B0-7085-4EA1-B394-8ADA038A6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0F76BB8-D505-4F54-9E4A-BA1682AA57CE}"/>
              </a:ext>
            </a:extLst>
          </p:cNvPr>
          <p:cNvGrpSpPr/>
          <p:nvPr>
            <p:custDataLst>
              <p:custData r:id="rId27"/>
            </p:custDataLst>
          </p:nvPr>
        </p:nvGrpSpPr>
        <p:grpSpPr>
          <a:xfrm>
            <a:off x="4836188" y="1070165"/>
            <a:ext cx="2519624" cy="338405"/>
            <a:chOff x="235893" y="974307"/>
            <a:chExt cx="2519624" cy="338405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12F7087-53BF-4B68-BC1A-F9D04E224E61}"/>
                </a:ext>
              </a:extLst>
            </p:cNvPr>
            <p:cNvGrpSpPr/>
            <p:nvPr>
              <p:custDataLst>
                <p:custData r:id="rId61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9A1CEF2-2E67-4B6C-93D5-A44D1107CA8F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9F3D419C-B6F8-4C3D-81AF-8392B7F479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998A728-3F63-4641-A45F-493012845F8F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470EE95-57DC-4DBF-ABA1-5648FF6A5691}"/>
              </a:ext>
            </a:extLst>
          </p:cNvPr>
          <p:cNvGrpSpPr/>
          <p:nvPr>
            <p:custDataLst>
              <p:custData r:id="rId28"/>
            </p:custDataLst>
          </p:nvPr>
        </p:nvGrpSpPr>
        <p:grpSpPr>
          <a:xfrm>
            <a:off x="4636478" y="3359711"/>
            <a:ext cx="3051574" cy="2549790"/>
            <a:chOff x="4641851" y="3358356"/>
            <a:chExt cx="3051574" cy="254979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3A115A2-9AB2-4AEF-B2DC-DCCED75C3ACD}"/>
                </a:ext>
              </a:extLst>
            </p:cNvPr>
            <p:cNvSpPr/>
            <p:nvPr/>
          </p:nvSpPr>
          <p:spPr>
            <a:xfrm>
              <a:off x="4711872" y="3358356"/>
              <a:ext cx="2794252" cy="2549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96B446F-FEBA-47C9-8FEF-AFA16FD2E232}"/>
                </a:ext>
              </a:extLst>
            </p:cNvPr>
            <p:cNvSpPr txBox="1"/>
            <p:nvPr/>
          </p:nvSpPr>
          <p:spPr>
            <a:xfrm>
              <a:off x="4829732" y="3492824"/>
              <a:ext cx="247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Consultation Room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36B149E-35FC-4ACA-9375-53A2CB9F5355}"/>
                </a:ext>
              </a:extLst>
            </p:cNvPr>
            <p:cNvSpPr txBox="1"/>
            <p:nvPr/>
          </p:nvSpPr>
          <p:spPr>
            <a:xfrm>
              <a:off x="4806988" y="3860834"/>
              <a:ext cx="2548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#02-07, 1min Walk</a:t>
              </a:r>
            </a:p>
            <a:p>
              <a:r>
                <a:rPr lang="en-SG" sz="1200" dirty="0"/>
                <a:t>Current Estimated Wait Time: 50mins</a:t>
              </a:r>
            </a:p>
            <a:p>
              <a:r>
                <a:rPr lang="en-SG" sz="1200" dirty="0"/>
                <a:t>Opening Hours: 10am to 5pm Daily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F02A14B-13D6-4491-97E0-185A6A2DB4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1851" y="3375069"/>
              <a:ext cx="2909840" cy="918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64967E8-EF8D-4E92-8E08-D471A05606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0696" y="3486931"/>
              <a:ext cx="619447" cy="1"/>
            </a:xfrm>
            <a:prstGeom prst="line">
              <a:avLst/>
            </a:prstGeom>
            <a:ln w="15875">
              <a:solidFill>
                <a:schemeClr val="tx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B8C18EA-371A-4AC9-B788-71228591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0852" y="4512966"/>
              <a:ext cx="2834848" cy="1649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737B87B-0076-43FA-B897-5BECC4EFD504}"/>
                </a:ext>
              </a:extLst>
            </p:cNvPr>
            <p:cNvSpPr txBox="1"/>
            <p:nvPr/>
          </p:nvSpPr>
          <p:spPr>
            <a:xfrm>
              <a:off x="4762500" y="4613569"/>
              <a:ext cx="268490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>
                  <a:solidFill>
                    <a:schemeClr val="bg1">
                      <a:lumMod val="50000"/>
                    </a:schemeClr>
                  </a:solidFill>
                </a:rPr>
                <a:t>Additional Information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dirty="0">
                  <a:solidFill>
                    <a:schemeClr val="bg1">
                      <a:lumMod val="50000"/>
                    </a:schemeClr>
                  </a:solidFill>
                </a:rPr>
                <a:t>Walk-in allowed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dirty="0">
                  <a:solidFill>
                    <a:schemeClr val="bg1">
                      <a:lumMod val="50000"/>
                    </a:schemeClr>
                  </a:solidFill>
                </a:rPr>
                <a:t>Please bring identification card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22BF6F1-344F-40E5-9509-7D7811C253D0}"/>
                </a:ext>
              </a:extLst>
            </p:cNvPr>
            <p:cNvGrpSpPr/>
            <p:nvPr>
              <p:custDataLst>
                <p:custData r:id="rId58"/>
              </p:custDataLst>
            </p:nvPr>
          </p:nvGrpSpPr>
          <p:grpSpPr>
            <a:xfrm>
              <a:off x="4721669" y="5569142"/>
              <a:ext cx="1082651" cy="274131"/>
              <a:chOff x="2120233" y="5646536"/>
              <a:chExt cx="1082651" cy="274131"/>
            </a:xfrm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A7D6B116-7288-4834-BB0C-0EDB58FDB7F4}"/>
                  </a:ext>
                </a:extLst>
              </p:cNvPr>
              <p:cNvSpPr/>
              <p:nvPr/>
            </p:nvSpPr>
            <p:spPr>
              <a:xfrm>
                <a:off x="2120233" y="5648369"/>
                <a:ext cx="895350" cy="2722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5F457AF2-611F-412C-A44F-7D23AA602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1188" y="5685518"/>
                <a:ext cx="198000" cy="198000"/>
              </a:xfrm>
              <a:prstGeom prst="rect">
                <a:avLst/>
              </a:prstGeom>
            </p:spPr>
          </p:pic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0089F44-B256-4606-899D-DFB4AC4CF048}"/>
                  </a:ext>
                </a:extLst>
              </p:cNvPr>
              <p:cNvSpPr txBox="1"/>
              <p:nvPr/>
            </p:nvSpPr>
            <p:spPr>
              <a:xfrm>
                <a:off x="2307534" y="5646536"/>
                <a:ext cx="8953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100" dirty="0"/>
                  <a:t>Directions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6C247DED-9BC7-4D47-B448-62E8D5FF8CBF}"/>
                </a:ext>
              </a:extLst>
            </p:cNvPr>
            <p:cNvGrpSpPr/>
            <p:nvPr>
              <p:custDataLst>
                <p:custData r:id="rId59"/>
              </p:custDataLst>
            </p:nvPr>
          </p:nvGrpSpPr>
          <p:grpSpPr>
            <a:xfrm>
              <a:off x="6596031" y="5547833"/>
              <a:ext cx="1097394" cy="275134"/>
              <a:chOff x="1022839" y="4307913"/>
              <a:chExt cx="1097394" cy="275134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A05026CB-E87F-4063-A088-416F561C424F}"/>
                  </a:ext>
                </a:extLst>
              </p:cNvPr>
              <p:cNvSpPr/>
              <p:nvPr/>
            </p:nvSpPr>
            <p:spPr>
              <a:xfrm>
                <a:off x="1022839" y="4307913"/>
                <a:ext cx="895350" cy="2722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53D2999A-2989-456E-873F-78A199B99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9852" y="4364310"/>
                <a:ext cx="198000" cy="198000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082A77F-17F6-4459-B501-A0E63789261D}"/>
                  </a:ext>
                </a:extLst>
              </p:cNvPr>
              <p:cNvSpPr txBox="1"/>
              <p:nvPr/>
            </p:nvSpPr>
            <p:spPr>
              <a:xfrm>
                <a:off x="1224883" y="4321437"/>
                <a:ext cx="8953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100" dirty="0"/>
                  <a:t>Call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EA7B128-44EF-46F0-9266-AEAF3F1DD879}"/>
                </a:ext>
              </a:extLst>
            </p:cNvPr>
            <p:cNvGrpSpPr/>
            <p:nvPr>
              <p:custDataLst>
                <p:custData r:id="rId60"/>
              </p:custDataLst>
            </p:nvPr>
          </p:nvGrpSpPr>
          <p:grpSpPr>
            <a:xfrm>
              <a:off x="5656672" y="5562549"/>
              <a:ext cx="895350" cy="279562"/>
              <a:chOff x="1022839" y="3943491"/>
              <a:chExt cx="895350" cy="279562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625DCE61-A5AD-48B9-B777-077D6E44F3A9}"/>
                  </a:ext>
                </a:extLst>
              </p:cNvPr>
              <p:cNvSpPr/>
              <p:nvPr/>
            </p:nvSpPr>
            <p:spPr>
              <a:xfrm>
                <a:off x="1022839" y="3943491"/>
                <a:ext cx="895350" cy="2722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D869ECF3-691B-4E37-813D-4DB6E76B6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79852" y="3985037"/>
                <a:ext cx="198000" cy="198000"/>
              </a:xfrm>
              <a:prstGeom prst="rect">
                <a:avLst/>
              </a:prstGeom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1573FD4-8954-48A4-9104-E4D03CD9FFAD}"/>
                  </a:ext>
                </a:extLst>
              </p:cNvPr>
              <p:cNvSpPr txBox="1"/>
              <p:nvPr/>
            </p:nvSpPr>
            <p:spPr>
              <a:xfrm>
                <a:off x="1252267" y="3961443"/>
                <a:ext cx="4620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100" dirty="0"/>
                  <a:t>Start</a:t>
                </a:r>
              </a:p>
            </p:txBody>
          </p:sp>
        </p:grp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3066E04-3531-4E7F-B0F4-AC4D90DE4D11}"/>
              </a:ext>
            </a:extLst>
          </p:cNvPr>
          <p:cNvPicPr>
            <a:picLocks noChangeAspect="1"/>
          </p:cNvPicPr>
          <p:nvPr>
            <p:custDataLst>
              <p:custData r:id="rId29"/>
            </p:custDataLst>
          </p:nvPr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90" y="5730380"/>
            <a:ext cx="540000" cy="540000"/>
          </a:xfrm>
          <a:prstGeom prst="rect">
            <a:avLst/>
          </a:prstGeom>
        </p:spPr>
      </p:pic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4B6DFA31-5FCE-4D95-8EF1-264EFC69BF69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4644246" y="625763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BC702D77-4E31-4B14-87CA-9FC2CD01FB4A}"/>
              </a:ext>
            </a:extLst>
          </p:cNvPr>
          <p:cNvPicPr>
            <a:picLocks noChangeAspect="1"/>
          </p:cNvPicPr>
          <p:nvPr>
            <p:custDataLst>
              <p:custData r:id="rId31"/>
            </p:custDataLst>
          </p:nvPr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84" y="901551"/>
            <a:ext cx="234000" cy="234000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45EBA068-C00D-41B8-887E-BAF6C62D8333}"/>
              </a:ext>
            </a:extLst>
          </p:cNvPr>
          <p:cNvSpPr/>
          <p:nvPr/>
        </p:nvSpPr>
        <p:spPr>
          <a:xfrm>
            <a:off x="5248513" y="1628028"/>
            <a:ext cx="2091175" cy="269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X-Ray Room 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6E14DA7-53BF-4F40-A194-FB2C87D19680}"/>
              </a:ext>
            </a:extLst>
          </p:cNvPr>
          <p:cNvSpPr txBox="1"/>
          <p:nvPr/>
        </p:nvSpPr>
        <p:spPr>
          <a:xfrm>
            <a:off x="4670541" y="1618481"/>
            <a:ext cx="642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To</a:t>
            </a:r>
            <a:endParaRPr lang="en-SG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78216C9-29A3-44CC-8265-F2DCD55EDEF4}"/>
              </a:ext>
            </a:extLst>
          </p:cNvPr>
          <p:cNvSpPr txBox="1"/>
          <p:nvPr/>
        </p:nvSpPr>
        <p:spPr>
          <a:xfrm>
            <a:off x="4651831" y="1211092"/>
            <a:ext cx="78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From</a:t>
            </a:r>
            <a:endParaRPr lang="en-SG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BEEE12D-21C8-4151-9E59-540963BA41CC}"/>
              </a:ext>
            </a:extLst>
          </p:cNvPr>
          <p:cNvSpPr/>
          <p:nvPr/>
        </p:nvSpPr>
        <p:spPr>
          <a:xfrm>
            <a:off x="5248514" y="1230185"/>
            <a:ext cx="2091175" cy="269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Current Location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E2BB3FF0-0468-46B9-B0D1-3E78F54C0E5E}"/>
              </a:ext>
            </a:extLst>
          </p:cNvPr>
          <p:cNvPicPr>
            <a:picLocks noChangeAspect="1"/>
          </p:cNvPicPr>
          <p:nvPr>
            <p:custDataLst>
              <p:custData r:id="rId32"/>
            </p:custDataLst>
          </p:nvPr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141" y="2616215"/>
            <a:ext cx="2143345" cy="2266951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341195C1-A43F-41C2-ACE9-CE5486B7F817}"/>
              </a:ext>
            </a:extLst>
          </p:cNvPr>
          <p:cNvSpPr/>
          <p:nvPr/>
        </p:nvSpPr>
        <p:spPr>
          <a:xfrm>
            <a:off x="4656426" y="2425619"/>
            <a:ext cx="2880839" cy="50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5BE6123-2432-4C9B-8F35-6B6F01568434}"/>
              </a:ext>
            </a:extLst>
          </p:cNvPr>
          <p:cNvSpPr/>
          <p:nvPr/>
        </p:nvSpPr>
        <p:spPr>
          <a:xfrm>
            <a:off x="6546649" y="2112830"/>
            <a:ext cx="976357" cy="313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Least Walking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8F0A743-062F-4EE5-9ED7-D0CA9A90692B}"/>
              </a:ext>
            </a:extLst>
          </p:cNvPr>
          <p:cNvSpPr/>
          <p:nvPr/>
        </p:nvSpPr>
        <p:spPr>
          <a:xfrm>
            <a:off x="5346213" y="2109686"/>
            <a:ext cx="1235185" cy="313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Handicap-Friendly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650250C-B9C0-41FF-B06D-47ACDC16A721}"/>
              </a:ext>
            </a:extLst>
          </p:cNvPr>
          <p:cNvSpPr/>
          <p:nvPr/>
        </p:nvSpPr>
        <p:spPr>
          <a:xfrm>
            <a:off x="4670793" y="2111798"/>
            <a:ext cx="684473" cy="3131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Fastest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695A5A3-9995-49BB-957C-FDF66A75B115}"/>
              </a:ext>
            </a:extLst>
          </p:cNvPr>
          <p:cNvCxnSpPr>
            <a:cxnSpLocks/>
          </p:cNvCxnSpPr>
          <p:nvPr/>
        </p:nvCxnSpPr>
        <p:spPr>
          <a:xfrm flipV="1">
            <a:off x="4670852" y="4653288"/>
            <a:ext cx="284310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8EFC211-F219-4E6C-8660-557483AECB80}"/>
              </a:ext>
            </a:extLst>
          </p:cNvPr>
          <p:cNvCxnSpPr>
            <a:cxnSpLocks/>
          </p:cNvCxnSpPr>
          <p:nvPr/>
        </p:nvCxnSpPr>
        <p:spPr>
          <a:xfrm flipH="1">
            <a:off x="5759156" y="4754715"/>
            <a:ext cx="619447" cy="1"/>
          </a:xfrm>
          <a:prstGeom prst="line">
            <a:avLst/>
          </a:prstGeom>
          <a:ln w="15875">
            <a:solidFill>
              <a:schemeClr val="tx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EA5B744A-697C-41A6-AAA1-5F997370B292}"/>
              </a:ext>
            </a:extLst>
          </p:cNvPr>
          <p:cNvSpPr txBox="1"/>
          <p:nvPr/>
        </p:nvSpPr>
        <p:spPr>
          <a:xfrm>
            <a:off x="4864170" y="4774944"/>
            <a:ext cx="2454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bg1">
                    <a:lumMod val="50000"/>
                  </a:schemeClr>
                </a:solidFill>
              </a:rPr>
              <a:t>Estimated Time: &lt; 3 minutes</a:t>
            </a:r>
          </a:p>
          <a:p>
            <a:pPr algn="ctr"/>
            <a:endParaRPr lang="en-SG" sz="1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1. Walk Straight (5m)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2. Left Turn (2m)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3. Right Turn (1m)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40416CF6-6B5B-44A2-A9B0-BE84B93E3DBD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9596">
            <a:off x="5823913" y="3926768"/>
            <a:ext cx="252000" cy="252000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3A84DB89-4673-491E-A7F3-31E02324B60B}"/>
              </a:ext>
            </a:extLst>
          </p:cNvPr>
          <p:cNvPicPr>
            <a:picLocks noChangeAspect="1"/>
          </p:cNvPicPr>
          <p:nvPr>
            <p:custDataLst>
              <p:custData r:id="rId33"/>
            </p:custDataLst>
          </p:nvPr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06" y="2961390"/>
            <a:ext cx="270000" cy="270000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696D01F-3D64-46A8-9C35-4FB62B897AD5}"/>
              </a:ext>
            </a:extLst>
          </p:cNvPr>
          <p:cNvSpPr txBox="1"/>
          <p:nvPr/>
        </p:nvSpPr>
        <p:spPr>
          <a:xfrm>
            <a:off x="6121800" y="2778244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1</a:t>
            </a:r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7A8D4BC9-1270-4045-93E2-4ACB1BA36852}"/>
              </a:ext>
            </a:extLst>
          </p:cNvPr>
          <p:cNvSpPr/>
          <p:nvPr/>
        </p:nvSpPr>
        <p:spPr>
          <a:xfrm>
            <a:off x="6022975" y="3187388"/>
            <a:ext cx="476250" cy="771837"/>
          </a:xfrm>
          <a:custGeom>
            <a:avLst/>
            <a:gdLst>
              <a:gd name="connsiteX0" fmla="*/ 0 w 476250"/>
              <a:gd name="connsiteY0" fmla="*/ 771837 h 771837"/>
              <a:gd name="connsiteX1" fmla="*/ 25400 w 476250"/>
              <a:gd name="connsiteY1" fmla="*/ 743262 h 771837"/>
              <a:gd name="connsiteX2" fmla="*/ 34925 w 476250"/>
              <a:gd name="connsiteY2" fmla="*/ 736912 h 771837"/>
              <a:gd name="connsiteX3" fmla="*/ 47625 w 476250"/>
              <a:gd name="connsiteY3" fmla="*/ 727387 h 771837"/>
              <a:gd name="connsiteX4" fmla="*/ 66675 w 476250"/>
              <a:gd name="connsiteY4" fmla="*/ 711512 h 771837"/>
              <a:gd name="connsiteX5" fmla="*/ 82550 w 476250"/>
              <a:gd name="connsiteY5" fmla="*/ 692462 h 771837"/>
              <a:gd name="connsiteX6" fmla="*/ 92075 w 476250"/>
              <a:gd name="connsiteY6" fmla="*/ 689287 h 771837"/>
              <a:gd name="connsiteX7" fmla="*/ 107950 w 476250"/>
              <a:gd name="connsiteY7" fmla="*/ 673412 h 771837"/>
              <a:gd name="connsiteX8" fmla="*/ 127000 w 476250"/>
              <a:gd name="connsiteY8" fmla="*/ 657537 h 771837"/>
              <a:gd name="connsiteX9" fmla="*/ 142875 w 476250"/>
              <a:gd name="connsiteY9" fmla="*/ 638487 h 771837"/>
              <a:gd name="connsiteX10" fmla="*/ 155575 w 476250"/>
              <a:gd name="connsiteY10" fmla="*/ 628962 h 771837"/>
              <a:gd name="connsiteX11" fmla="*/ 161925 w 476250"/>
              <a:gd name="connsiteY11" fmla="*/ 619437 h 771837"/>
              <a:gd name="connsiteX12" fmla="*/ 174625 w 476250"/>
              <a:gd name="connsiteY12" fmla="*/ 606737 h 771837"/>
              <a:gd name="connsiteX13" fmla="*/ 196850 w 476250"/>
              <a:gd name="connsiteY13" fmla="*/ 581337 h 771837"/>
              <a:gd name="connsiteX14" fmla="*/ 203200 w 476250"/>
              <a:gd name="connsiteY14" fmla="*/ 571812 h 771837"/>
              <a:gd name="connsiteX15" fmla="*/ 215900 w 476250"/>
              <a:gd name="connsiteY15" fmla="*/ 549587 h 771837"/>
              <a:gd name="connsiteX16" fmla="*/ 225425 w 476250"/>
              <a:gd name="connsiteY16" fmla="*/ 540062 h 771837"/>
              <a:gd name="connsiteX17" fmla="*/ 228600 w 476250"/>
              <a:gd name="connsiteY17" fmla="*/ 530537 h 771837"/>
              <a:gd name="connsiteX18" fmla="*/ 244475 w 476250"/>
              <a:gd name="connsiteY18" fmla="*/ 511487 h 771837"/>
              <a:gd name="connsiteX19" fmla="*/ 254000 w 476250"/>
              <a:gd name="connsiteY19" fmla="*/ 482912 h 771837"/>
              <a:gd name="connsiteX20" fmla="*/ 257175 w 476250"/>
              <a:gd name="connsiteY20" fmla="*/ 473387 h 771837"/>
              <a:gd name="connsiteX21" fmla="*/ 250825 w 476250"/>
              <a:gd name="connsiteY21" fmla="*/ 406712 h 771837"/>
              <a:gd name="connsiteX22" fmla="*/ 244475 w 476250"/>
              <a:gd name="connsiteY22" fmla="*/ 397187 h 771837"/>
              <a:gd name="connsiteX23" fmla="*/ 241300 w 476250"/>
              <a:gd name="connsiteY23" fmla="*/ 387662 h 771837"/>
              <a:gd name="connsiteX24" fmla="*/ 234950 w 476250"/>
              <a:gd name="connsiteY24" fmla="*/ 378137 h 771837"/>
              <a:gd name="connsiteX25" fmla="*/ 225425 w 476250"/>
              <a:gd name="connsiteY25" fmla="*/ 349562 h 771837"/>
              <a:gd name="connsiteX26" fmla="*/ 219075 w 476250"/>
              <a:gd name="connsiteY26" fmla="*/ 340037 h 771837"/>
              <a:gd name="connsiteX27" fmla="*/ 215900 w 476250"/>
              <a:gd name="connsiteY27" fmla="*/ 330512 h 771837"/>
              <a:gd name="connsiteX28" fmla="*/ 200025 w 476250"/>
              <a:gd name="connsiteY28" fmla="*/ 311462 h 771837"/>
              <a:gd name="connsiteX29" fmla="*/ 187325 w 476250"/>
              <a:gd name="connsiteY29" fmla="*/ 279712 h 771837"/>
              <a:gd name="connsiteX30" fmla="*/ 180975 w 476250"/>
              <a:gd name="connsiteY30" fmla="*/ 257487 h 771837"/>
              <a:gd name="connsiteX31" fmla="*/ 174625 w 476250"/>
              <a:gd name="connsiteY31" fmla="*/ 232087 h 771837"/>
              <a:gd name="connsiteX32" fmla="*/ 180975 w 476250"/>
              <a:gd name="connsiteY32" fmla="*/ 168587 h 771837"/>
              <a:gd name="connsiteX33" fmla="*/ 187325 w 476250"/>
              <a:gd name="connsiteY33" fmla="*/ 149537 h 771837"/>
              <a:gd name="connsiteX34" fmla="*/ 190500 w 476250"/>
              <a:gd name="connsiteY34" fmla="*/ 140012 h 771837"/>
              <a:gd name="connsiteX35" fmla="*/ 196850 w 476250"/>
              <a:gd name="connsiteY35" fmla="*/ 130487 h 771837"/>
              <a:gd name="connsiteX36" fmla="*/ 200025 w 476250"/>
              <a:gd name="connsiteY36" fmla="*/ 120962 h 771837"/>
              <a:gd name="connsiteX37" fmla="*/ 209550 w 476250"/>
              <a:gd name="connsiteY37" fmla="*/ 108262 h 771837"/>
              <a:gd name="connsiteX38" fmla="*/ 244475 w 476250"/>
              <a:gd name="connsiteY38" fmla="*/ 76512 h 771837"/>
              <a:gd name="connsiteX39" fmla="*/ 263525 w 476250"/>
              <a:gd name="connsiteY39" fmla="*/ 63812 h 771837"/>
              <a:gd name="connsiteX40" fmla="*/ 273050 w 476250"/>
              <a:gd name="connsiteY40" fmla="*/ 60637 h 771837"/>
              <a:gd name="connsiteX41" fmla="*/ 282575 w 476250"/>
              <a:gd name="connsiteY41" fmla="*/ 54287 h 771837"/>
              <a:gd name="connsiteX42" fmla="*/ 295275 w 476250"/>
              <a:gd name="connsiteY42" fmla="*/ 51112 h 771837"/>
              <a:gd name="connsiteX43" fmla="*/ 327025 w 476250"/>
              <a:gd name="connsiteY43" fmla="*/ 38412 h 771837"/>
              <a:gd name="connsiteX44" fmla="*/ 352425 w 476250"/>
              <a:gd name="connsiteY44" fmla="*/ 25712 h 771837"/>
              <a:gd name="connsiteX45" fmla="*/ 361950 w 476250"/>
              <a:gd name="connsiteY45" fmla="*/ 22537 h 771837"/>
              <a:gd name="connsiteX46" fmla="*/ 377825 w 476250"/>
              <a:gd name="connsiteY46" fmla="*/ 16187 h 771837"/>
              <a:gd name="connsiteX47" fmla="*/ 390525 w 476250"/>
              <a:gd name="connsiteY47" fmla="*/ 13012 h 771837"/>
              <a:gd name="connsiteX48" fmla="*/ 400050 w 476250"/>
              <a:gd name="connsiteY48" fmla="*/ 9837 h 771837"/>
              <a:gd name="connsiteX49" fmla="*/ 438150 w 476250"/>
              <a:gd name="connsiteY49" fmla="*/ 3487 h 771837"/>
              <a:gd name="connsiteX50" fmla="*/ 450850 w 476250"/>
              <a:gd name="connsiteY50" fmla="*/ 312 h 771837"/>
              <a:gd name="connsiteX51" fmla="*/ 476250 w 476250"/>
              <a:gd name="connsiteY51" fmla="*/ 312 h 77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76250" h="771837">
                <a:moveTo>
                  <a:pt x="0" y="771837"/>
                </a:moveTo>
                <a:cubicBezTo>
                  <a:pt x="5888" y="764771"/>
                  <a:pt x="17016" y="750248"/>
                  <a:pt x="25400" y="743262"/>
                </a:cubicBezTo>
                <a:cubicBezTo>
                  <a:pt x="28331" y="740819"/>
                  <a:pt x="31820" y="739130"/>
                  <a:pt x="34925" y="736912"/>
                </a:cubicBezTo>
                <a:cubicBezTo>
                  <a:pt x="39231" y="733836"/>
                  <a:pt x="43607" y="730831"/>
                  <a:pt x="47625" y="727387"/>
                </a:cubicBezTo>
                <a:cubicBezTo>
                  <a:pt x="69016" y="709052"/>
                  <a:pt x="45623" y="725547"/>
                  <a:pt x="66675" y="711512"/>
                </a:cubicBezTo>
                <a:cubicBezTo>
                  <a:pt x="71361" y="704484"/>
                  <a:pt x="75216" y="697351"/>
                  <a:pt x="82550" y="692462"/>
                </a:cubicBezTo>
                <a:cubicBezTo>
                  <a:pt x="85335" y="690606"/>
                  <a:pt x="88900" y="690345"/>
                  <a:pt x="92075" y="689287"/>
                </a:cubicBezTo>
                <a:cubicBezTo>
                  <a:pt x="97367" y="683995"/>
                  <a:pt x="102318" y="678340"/>
                  <a:pt x="107950" y="673412"/>
                </a:cubicBezTo>
                <a:cubicBezTo>
                  <a:pt x="123319" y="659964"/>
                  <a:pt x="112296" y="675182"/>
                  <a:pt x="127000" y="657537"/>
                </a:cubicBezTo>
                <a:cubicBezTo>
                  <a:pt x="139248" y="642839"/>
                  <a:pt x="126642" y="652401"/>
                  <a:pt x="142875" y="638487"/>
                </a:cubicBezTo>
                <a:cubicBezTo>
                  <a:pt x="146893" y="635043"/>
                  <a:pt x="151833" y="632704"/>
                  <a:pt x="155575" y="628962"/>
                </a:cubicBezTo>
                <a:cubicBezTo>
                  <a:pt x="158273" y="626264"/>
                  <a:pt x="159442" y="622334"/>
                  <a:pt x="161925" y="619437"/>
                </a:cubicBezTo>
                <a:cubicBezTo>
                  <a:pt x="165821" y="614891"/>
                  <a:pt x="170885" y="611412"/>
                  <a:pt x="174625" y="606737"/>
                </a:cubicBezTo>
                <a:cubicBezTo>
                  <a:pt x="195792" y="580279"/>
                  <a:pt x="177800" y="594037"/>
                  <a:pt x="196850" y="581337"/>
                </a:cubicBezTo>
                <a:cubicBezTo>
                  <a:pt x="198967" y="578162"/>
                  <a:pt x="201307" y="575125"/>
                  <a:pt x="203200" y="571812"/>
                </a:cubicBezTo>
                <a:cubicBezTo>
                  <a:pt x="208846" y="561931"/>
                  <a:pt x="208868" y="558026"/>
                  <a:pt x="215900" y="549587"/>
                </a:cubicBezTo>
                <a:cubicBezTo>
                  <a:pt x="218775" y="546138"/>
                  <a:pt x="222250" y="543237"/>
                  <a:pt x="225425" y="540062"/>
                </a:cubicBezTo>
                <a:cubicBezTo>
                  <a:pt x="226483" y="536887"/>
                  <a:pt x="227103" y="533530"/>
                  <a:pt x="228600" y="530537"/>
                </a:cubicBezTo>
                <a:cubicBezTo>
                  <a:pt x="233020" y="521696"/>
                  <a:pt x="237453" y="518509"/>
                  <a:pt x="244475" y="511487"/>
                </a:cubicBezTo>
                <a:lnTo>
                  <a:pt x="254000" y="482912"/>
                </a:lnTo>
                <a:lnTo>
                  <a:pt x="257175" y="473387"/>
                </a:lnTo>
                <a:cubicBezTo>
                  <a:pt x="257150" y="473006"/>
                  <a:pt x="255168" y="419741"/>
                  <a:pt x="250825" y="406712"/>
                </a:cubicBezTo>
                <a:cubicBezTo>
                  <a:pt x="249618" y="403092"/>
                  <a:pt x="246182" y="400600"/>
                  <a:pt x="244475" y="397187"/>
                </a:cubicBezTo>
                <a:cubicBezTo>
                  <a:pt x="242978" y="394194"/>
                  <a:pt x="242797" y="390655"/>
                  <a:pt x="241300" y="387662"/>
                </a:cubicBezTo>
                <a:cubicBezTo>
                  <a:pt x="239593" y="384249"/>
                  <a:pt x="236418" y="381659"/>
                  <a:pt x="234950" y="378137"/>
                </a:cubicBezTo>
                <a:cubicBezTo>
                  <a:pt x="231088" y="368869"/>
                  <a:pt x="230994" y="357916"/>
                  <a:pt x="225425" y="349562"/>
                </a:cubicBezTo>
                <a:cubicBezTo>
                  <a:pt x="223308" y="346387"/>
                  <a:pt x="220782" y="343450"/>
                  <a:pt x="219075" y="340037"/>
                </a:cubicBezTo>
                <a:cubicBezTo>
                  <a:pt x="217578" y="337044"/>
                  <a:pt x="217756" y="333297"/>
                  <a:pt x="215900" y="330512"/>
                </a:cubicBezTo>
                <a:cubicBezTo>
                  <a:pt x="189633" y="291112"/>
                  <a:pt x="220800" y="347819"/>
                  <a:pt x="200025" y="311462"/>
                </a:cubicBezTo>
                <a:cubicBezTo>
                  <a:pt x="192550" y="298381"/>
                  <a:pt x="192529" y="295324"/>
                  <a:pt x="187325" y="279712"/>
                </a:cubicBezTo>
                <a:cubicBezTo>
                  <a:pt x="179712" y="256874"/>
                  <a:pt x="188948" y="285394"/>
                  <a:pt x="180975" y="257487"/>
                </a:cubicBezTo>
                <a:cubicBezTo>
                  <a:pt x="174466" y="234707"/>
                  <a:pt x="181080" y="264362"/>
                  <a:pt x="174625" y="232087"/>
                </a:cubicBezTo>
                <a:cubicBezTo>
                  <a:pt x="175975" y="211831"/>
                  <a:pt x="175420" y="188954"/>
                  <a:pt x="180975" y="168587"/>
                </a:cubicBezTo>
                <a:cubicBezTo>
                  <a:pt x="182736" y="162129"/>
                  <a:pt x="185208" y="155887"/>
                  <a:pt x="187325" y="149537"/>
                </a:cubicBezTo>
                <a:cubicBezTo>
                  <a:pt x="188383" y="146362"/>
                  <a:pt x="188644" y="142797"/>
                  <a:pt x="190500" y="140012"/>
                </a:cubicBezTo>
                <a:cubicBezTo>
                  <a:pt x="192617" y="136837"/>
                  <a:pt x="195143" y="133900"/>
                  <a:pt x="196850" y="130487"/>
                </a:cubicBezTo>
                <a:cubicBezTo>
                  <a:pt x="198347" y="127494"/>
                  <a:pt x="198365" y="123868"/>
                  <a:pt x="200025" y="120962"/>
                </a:cubicBezTo>
                <a:cubicBezTo>
                  <a:pt x="202650" y="116368"/>
                  <a:pt x="205990" y="112178"/>
                  <a:pt x="209550" y="108262"/>
                </a:cubicBezTo>
                <a:cubicBezTo>
                  <a:pt x="223808" y="92579"/>
                  <a:pt x="229307" y="87129"/>
                  <a:pt x="244475" y="76512"/>
                </a:cubicBezTo>
                <a:cubicBezTo>
                  <a:pt x="250727" y="72135"/>
                  <a:pt x="256285" y="66225"/>
                  <a:pt x="263525" y="63812"/>
                </a:cubicBezTo>
                <a:cubicBezTo>
                  <a:pt x="266700" y="62754"/>
                  <a:pt x="270057" y="62134"/>
                  <a:pt x="273050" y="60637"/>
                </a:cubicBezTo>
                <a:cubicBezTo>
                  <a:pt x="276463" y="58930"/>
                  <a:pt x="279068" y="55790"/>
                  <a:pt x="282575" y="54287"/>
                </a:cubicBezTo>
                <a:cubicBezTo>
                  <a:pt x="286586" y="52568"/>
                  <a:pt x="291166" y="52580"/>
                  <a:pt x="295275" y="51112"/>
                </a:cubicBezTo>
                <a:cubicBezTo>
                  <a:pt x="306010" y="47278"/>
                  <a:pt x="316830" y="43510"/>
                  <a:pt x="327025" y="38412"/>
                </a:cubicBezTo>
                <a:cubicBezTo>
                  <a:pt x="335492" y="34179"/>
                  <a:pt x="343445" y="28705"/>
                  <a:pt x="352425" y="25712"/>
                </a:cubicBezTo>
                <a:cubicBezTo>
                  <a:pt x="355600" y="24654"/>
                  <a:pt x="358816" y="23712"/>
                  <a:pt x="361950" y="22537"/>
                </a:cubicBezTo>
                <a:cubicBezTo>
                  <a:pt x="367286" y="20536"/>
                  <a:pt x="372418" y="17989"/>
                  <a:pt x="377825" y="16187"/>
                </a:cubicBezTo>
                <a:cubicBezTo>
                  <a:pt x="381965" y="14807"/>
                  <a:pt x="386329" y="14211"/>
                  <a:pt x="390525" y="13012"/>
                </a:cubicBezTo>
                <a:cubicBezTo>
                  <a:pt x="393743" y="12093"/>
                  <a:pt x="396803" y="10649"/>
                  <a:pt x="400050" y="9837"/>
                </a:cubicBezTo>
                <a:cubicBezTo>
                  <a:pt x="417600" y="5450"/>
                  <a:pt x="418437" y="7071"/>
                  <a:pt x="438150" y="3487"/>
                </a:cubicBezTo>
                <a:cubicBezTo>
                  <a:pt x="442443" y="2706"/>
                  <a:pt x="446501" y="674"/>
                  <a:pt x="450850" y="312"/>
                </a:cubicBezTo>
                <a:cubicBezTo>
                  <a:pt x="459287" y="-391"/>
                  <a:pt x="467783" y="312"/>
                  <a:pt x="476250" y="312"/>
                </a:cubicBezTo>
              </a:path>
            </a:pathLst>
          </a:custGeom>
          <a:noFill/>
          <a:ln w="317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C32605C-9ABC-4C41-B17E-970D81CEB97C}"/>
              </a:ext>
            </a:extLst>
          </p:cNvPr>
          <p:cNvGrpSpPr/>
          <p:nvPr>
            <p:custDataLst>
              <p:custData r:id="rId34"/>
            </p:custDataLst>
          </p:nvPr>
        </p:nvGrpSpPr>
        <p:grpSpPr>
          <a:xfrm>
            <a:off x="6583915" y="4276536"/>
            <a:ext cx="895350" cy="279562"/>
            <a:chOff x="1022839" y="3943491"/>
            <a:chExt cx="895350" cy="279562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FF41092B-345D-4EB2-9EF3-AFC9BC076CCD}"/>
                </a:ext>
              </a:extLst>
            </p:cNvPr>
            <p:cNvSpPr/>
            <p:nvPr/>
          </p:nvSpPr>
          <p:spPr>
            <a:xfrm>
              <a:off x="1022839" y="3943491"/>
              <a:ext cx="895350" cy="2722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7E893BA0-906C-4D78-B721-5EC0DD8A8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79852" y="3985037"/>
              <a:ext cx="198000" cy="198000"/>
            </a:xfrm>
            <a:prstGeom prst="rect">
              <a:avLst/>
            </a:prstGeom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9E40936-EAFA-4174-8753-68F0DCD73743}"/>
                </a:ext>
              </a:extLst>
            </p:cNvPr>
            <p:cNvSpPr txBox="1"/>
            <p:nvPr/>
          </p:nvSpPr>
          <p:spPr>
            <a:xfrm>
              <a:off x="1252267" y="3961443"/>
              <a:ext cx="46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Start</a:t>
              </a:r>
            </a:p>
          </p:txBody>
        </p:sp>
      </p:grpSp>
      <p:pic>
        <p:nvPicPr>
          <p:cNvPr id="164" name="Picture 163">
            <a:extLst>
              <a:ext uri="{FF2B5EF4-FFF2-40B4-BE49-F238E27FC236}">
                <a16:creationId xmlns:a16="http://schemas.microsoft.com/office/drawing/2014/main" id="{E8D3058D-E928-4EC5-8DB8-3B002935693B}"/>
              </a:ext>
            </a:extLst>
          </p:cNvPr>
          <p:cNvPicPr>
            <a:picLocks noChangeAspect="1"/>
          </p:cNvPicPr>
          <p:nvPr>
            <p:custDataLst>
              <p:custData r:id="rId35"/>
            </p:custDataLst>
          </p:nvPr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188" y="977165"/>
            <a:ext cx="540000" cy="540000"/>
          </a:xfrm>
          <a:prstGeom prst="rect">
            <a:avLst/>
          </a:prstGeom>
        </p:spPr>
      </p:pic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6559EB70-C8AB-463F-84E7-880900558D72}"/>
              </a:ext>
            </a:extLst>
          </p:cNvPr>
          <p:cNvSpPr/>
          <p:nvPr>
            <p:custDataLst>
              <p:custData r:id="rId36"/>
              <p:custData r:id="rId37"/>
            </p:custDataLst>
          </p:nvPr>
        </p:nvSpPr>
        <p:spPr>
          <a:xfrm>
            <a:off x="4635899" y="618268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9330AFF6-2E65-47D7-A879-BCD948EB86AE}"/>
              </a:ext>
            </a:extLst>
          </p:cNvPr>
          <p:cNvPicPr>
            <a:picLocks noChangeAspect="1"/>
          </p:cNvPicPr>
          <p:nvPr>
            <p:custDataLst>
              <p:custData r:id="rId38"/>
              <p:custData r:id="rId39"/>
            </p:custDataLst>
          </p:nvPr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98" y="2422876"/>
            <a:ext cx="3014420" cy="3188261"/>
          </a:xfrm>
          <a:prstGeom prst="rect">
            <a:avLst/>
          </a:prstGeom>
        </p:spPr>
      </p:pic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FD53DC8-AC38-4126-AD50-4AA2D1E019E1}"/>
              </a:ext>
            </a:extLst>
          </p:cNvPr>
          <p:cNvGrpSpPr/>
          <p:nvPr>
            <p:custDataLst>
              <p:custData r:id="rId40"/>
            </p:custDataLst>
          </p:nvPr>
        </p:nvGrpSpPr>
        <p:grpSpPr>
          <a:xfrm>
            <a:off x="5871695" y="2814987"/>
            <a:ext cx="294250" cy="261287"/>
            <a:chOff x="4033668" y="1366668"/>
            <a:chExt cx="360000" cy="360000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7C2EF7F7-9D45-4BD8-9F73-CB262381615F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BFD4287E-76E5-4336-9344-5C809B621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D7BAFF9D-9A89-473A-AD27-49DB7B83C396}"/>
              </a:ext>
            </a:extLst>
          </p:cNvPr>
          <p:cNvSpPr txBox="1"/>
          <p:nvPr>
            <p:custDataLst>
              <p:custData r:id="rId41"/>
            </p:custDataLst>
          </p:nvPr>
        </p:nvSpPr>
        <p:spPr>
          <a:xfrm>
            <a:off x="5094800" y="1661087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2F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DBCDE062-E5A2-4950-A19C-909265BCF793}"/>
              </a:ext>
            </a:extLst>
          </p:cNvPr>
          <p:cNvPicPr>
            <a:picLocks noChangeAspect="1"/>
          </p:cNvPicPr>
          <p:nvPr>
            <p:custDataLst>
              <p:custData r:id="rId42"/>
            </p:custDataLst>
          </p:nvPr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00" y="3380141"/>
            <a:ext cx="162000" cy="162000"/>
          </a:xfrm>
          <a:prstGeom prst="rect">
            <a:avLst/>
          </a:prstGeom>
        </p:spPr>
      </p:pic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22B21A2-0141-49DD-A2E2-E4880C06B466}"/>
              </a:ext>
            </a:extLst>
          </p:cNvPr>
          <p:cNvGrpSpPr/>
          <p:nvPr>
            <p:custDataLst>
              <p:custData r:id="rId43"/>
            </p:custDataLst>
          </p:nvPr>
        </p:nvGrpSpPr>
        <p:grpSpPr>
          <a:xfrm>
            <a:off x="6189002" y="3453192"/>
            <a:ext cx="281517" cy="270144"/>
            <a:chOff x="3439014" y="1829289"/>
            <a:chExt cx="360000" cy="360000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92BB17B1-2FCB-46D9-861D-5582B2F59A02}"/>
                </a:ext>
              </a:extLst>
            </p:cNvPr>
            <p:cNvSpPr/>
            <p:nvPr>
              <p:custDataLst>
                <p:custData r:id="rId57"/>
              </p:custDataLst>
            </p:nvPr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BEBE7F84-0438-413D-BB50-9FA411341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DC3BA29-6F0A-4B68-BA4B-3D68FE46D1F9}"/>
              </a:ext>
            </a:extLst>
          </p:cNvPr>
          <p:cNvGrpSpPr/>
          <p:nvPr>
            <p:custDataLst>
              <p:custData r:id="rId44"/>
            </p:custDataLst>
          </p:nvPr>
        </p:nvGrpSpPr>
        <p:grpSpPr>
          <a:xfrm>
            <a:off x="5295231" y="4788549"/>
            <a:ext cx="294250" cy="270145"/>
            <a:chOff x="4295775" y="1057275"/>
            <a:chExt cx="360000" cy="360000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524EBE14-0A7F-4D2B-8924-02C3C122BA46}"/>
                </a:ext>
              </a:extLst>
            </p:cNvPr>
            <p:cNvSpPr/>
            <p:nvPr/>
          </p:nvSpPr>
          <p:spPr>
            <a:xfrm>
              <a:off x="4295775" y="105727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F2AF7A9C-C6EF-4D2C-9DD2-EBE89E978FE1}"/>
                </a:ext>
              </a:extLst>
            </p:cNvPr>
            <p:cNvPicPr>
              <a:picLocks noChangeAspect="1"/>
            </p:cNvPicPr>
            <p:nvPr>
              <p:custDataLst>
                <p:custData r:id="rId56"/>
              </p:custDataLst>
            </p:nvPr>
          </p:nvPicPr>
          <p:blipFill>
            <a:blip r:embed="rId7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75" y="1113075"/>
              <a:ext cx="248400" cy="248400"/>
            </a:xfrm>
            <a:prstGeom prst="rect">
              <a:avLst/>
            </a:prstGeom>
          </p:spPr>
        </p:pic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E11DC2A-8520-47D3-812F-45F410AD0C69}"/>
              </a:ext>
            </a:extLst>
          </p:cNvPr>
          <p:cNvGrpSpPr/>
          <p:nvPr>
            <p:custDataLst>
              <p:custData r:id="rId45"/>
            </p:custDataLst>
          </p:nvPr>
        </p:nvGrpSpPr>
        <p:grpSpPr>
          <a:xfrm>
            <a:off x="5388058" y="4030272"/>
            <a:ext cx="294250" cy="270146"/>
            <a:chOff x="1398528" y="3376748"/>
            <a:chExt cx="393700" cy="360000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3B339347-C287-4D54-9439-387C85A24018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C71B980C-B54F-41BD-B623-50F7FA0B2CA6}"/>
                </a:ext>
              </a:extLst>
            </p:cNvPr>
            <p:cNvPicPr>
              <a:picLocks noChangeAspect="1"/>
            </p:cNvPicPr>
            <p:nvPr>
              <p:custDataLst>
                <p:custData r:id="rId55"/>
              </p:custDataLst>
            </p:nvPr>
          </p:nvPicPr>
          <p:blipFill>
            <a:blip r:embed="rId7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1CEBB4-DF9C-40EE-899D-6801A613C391}"/>
              </a:ext>
            </a:extLst>
          </p:cNvPr>
          <p:cNvPicPr>
            <a:picLocks noChangeAspect="1"/>
          </p:cNvPicPr>
          <p:nvPr>
            <p:custDataLst>
              <p:custData r:id="rId46"/>
              <p:custData r:id="rId47"/>
            </p:custDataLst>
          </p:nvPr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27" y="3042206"/>
            <a:ext cx="162000" cy="162000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469E2847-E982-413A-B188-3D7D71FD07F4}"/>
              </a:ext>
            </a:extLst>
          </p:cNvPr>
          <p:cNvPicPr>
            <a:picLocks noChangeAspect="1"/>
          </p:cNvPicPr>
          <p:nvPr>
            <p:custDataLst>
              <p:custData r:id="rId48"/>
            </p:custDataLst>
          </p:nvPr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428" y="4444074"/>
            <a:ext cx="162000" cy="162000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226E643-D466-41D7-968C-DA1661293B15}"/>
              </a:ext>
            </a:extLst>
          </p:cNvPr>
          <p:cNvPicPr>
            <a:picLocks noChangeAspect="1"/>
          </p:cNvPicPr>
          <p:nvPr>
            <p:custDataLst>
              <p:custData r:id="rId49"/>
              <p:custData r:id="rId50"/>
            </p:custDataLst>
          </p:nvPr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27" y="3712177"/>
            <a:ext cx="162000" cy="16200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17A0B06A-1701-4439-BDC0-71A13DAFA059}"/>
              </a:ext>
            </a:extLst>
          </p:cNvPr>
          <p:cNvSpPr txBox="1"/>
          <p:nvPr/>
        </p:nvSpPr>
        <p:spPr>
          <a:xfrm>
            <a:off x="5816164" y="4240865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399BE2B-41D1-435D-8FF8-873B2CC1C938}"/>
              </a:ext>
            </a:extLst>
          </p:cNvPr>
          <p:cNvSpPr txBox="1"/>
          <p:nvPr/>
        </p:nvSpPr>
        <p:spPr>
          <a:xfrm>
            <a:off x="6063507" y="2826038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BE46F67-F4DD-432D-B899-F3559D1CB83B}"/>
              </a:ext>
            </a:extLst>
          </p:cNvPr>
          <p:cNvSpPr txBox="1"/>
          <p:nvPr/>
        </p:nvSpPr>
        <p:spPr>
          <a:xfrm>
            <a:off x="6203163" y="3515694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X-Ray Room 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74A8767-4F1D-43B6-8E46-0A446D738568}"/>
              </a:ext>
            </a:extLst>
          </p:cNvPr>
          <p:cNvSpPr txBox="1"/>
          <p:nvPr/>
        </p:nvSpPr>
        <p:spPr>
          <a:xfrm>
            <a:off x="4938726" y="3149584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Pantry</a:t>
            </a:r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5732E382-6E20-42A8-B904-94012C7F3B91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9596">
            <a:off x="5937508" y="4029659"/>
            <a:ext cx="252000" cy="252000"/>
          </a:xfrm>
          <a:prstGeom prst="rect">
            <a:avLst/>
          </a:prstGeom>
        </p:spPr>
      </p:pic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BE59507-8B0F-4B1D-994A-34662481A8E4}"/>
              </a:ext>
            </a:extLst>
          </p:cNvPr>
          <p:cNvGrpSpPr/>
          <p:nvPr>
            <p:custDataLst>
              <p:custData r:id="rId51"/>
            </p:custDataLst>
          </p:nvPr>
        </p:nvGrpSpPr>
        <p:grpSpPr>
          <a:xfrm>
            <a:off x="6818211" y="5478808"/>
            <a:ext cx="394541" cy="406673"/>
            <a:chOff x="6902599" y="5528870"/>
            <a:chExt cx="394541" cy="406673"/>
          </a:xfrm>
        </p:grpSpPr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D2CC1922-016A-4C72-B0E4-042CFDC3BA7B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F8F7C105-BA4E-4F30-9019-682E7681967A}"/>
                </a:ext>
              </a:extLst>
            </p:cNvPr>
            <p:cNvPicPr>
              <a:picLocks noChangeAspect="1"/>
            </p:cNvPicPr>
            <p:nvPr>
              <p:custDataLst>
                <p:custData r:id="rId54"/>
              </p:custDataLst>
            </p:nvPr>
          </p:nvPicPr>
          <p:blipFill>
            <a:blip r:embed="rId7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EC3911F-81CE-442D-8120-BC51A06CDD10}"/>
              </a:ext>
            </a:extLst>
          </p:cNvPr>
          <p:cNvGrpSpPr/>
          <p:nvPr>
            <p:custDataLst>
              <p:custData r:id="rId52"/>
            </p:custDataLst>
          </p:nvPr>
        </p:nvGrpSpPr>
        <p:grpSpPr>
          <a:xfrm>
            <a:off x="4830815" y="1062670"/>
            <a:ext cx="2519624" cy="338405"/>
            <a:chOff x="235893" y="974307"/>
            <a:chExt cx="2519624" cy="338405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CC01ECF3-16A3-4ED9-8643-D8157FEBBB3B}"/>
                </a:ext>
              </a:extLst>
            </p:cNvPr>
            <p:cNvGrpSpPr/>
            <p:nvPr>
              <p:custDataLst>
                <p:custData r:id="rId53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879295A9-3973-468A-8A6F-7074807A4566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0B0252E2-621A-4F14-A316-AC279DBE3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B5E79FB-2B06-4F18-AFE6-7392EDBAF013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86E5494-3281-470D-86DF-03316E9330E7}"/>
              </a:ext>
            </a:extLst>
          </p:cNvPr>
          <p:cNvSpPr/>
          <p:nvPr/>
        </p:nvSpPr>
        <p:spPr>
          <a:xfrm>
            <a:off x="2619643" y="3277729"/>
            <a:ext cx="905981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E4DBB0-1F76-4424-9023-821E072EED47}"/>
              </a:ext>
            </a:extLst>
          </p:cNvPr>
          <p:cNvSpPr/>
          <p:nvPr/>
        </p:nvSpPr>
        <p:spPr>
          <a:xfrm>
            <a:off x="675676" y="3641998"/>
            <a:ext cx="2633132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A6C700-0464-4703-BA0F-F05368071001}"/>
              </a:ext>
            </a:extLst>
          </p:cNvPr>
          <p:cNvSpPr/>
          <p:nvPr/>
        </p:nvSpPr>
        <p:spPr>
          <a:xfrm>
            <a:off x="675676" y="4024487"/>
            <a:ext cx="2227780" cy="353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F41609-83B5-46DD-BD0B-5F30D255E9DA}"/>
              </a:ext>
            </a:extLst>
          </p:cNvPr>
          <p:cNvSpPr/>
          <p:nvPr/>
        </p:nvSpPr>
        <p:spPr>
          <a:xfrm>
            <a:off x="674712" y="4399714"/>
            <a:ext cx="1267940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69EF8D-1DCC-4AD6-AD3A-A8C0B9F3E73B}"/>
              </a:ext>
            </a:extLst>
          </p:cNvPr>
          <p:cNvSpPr txBox="1"/>
          <p:nvPr/>
        </p:nvSpPr>
        <p:spPr>
          <a:xfrm>
            <a:off x="644382" y="1034585"/>
            <a:ext cx="30144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Tap on the search bar to begin searching.</a:t>
            </a:r>
          </a:p>
          <a:p>
            <a:endParaRPr lang="en-SG" sz="2400" dirty="0"/>
          </a:p>
          <a:p>
            <a:r>
              <a:rPr lang="en-SG" sz="2400" dirty="0"/>
              <a:t>Enter your search entry. Recent Searches are displayed first, and upon input the Search Results are displayed above the Recent Searches.</a:t>
            </a:r>
          </a:p>
          <a:p>
            <a:endParaRPr lang="en-SG" sz="2400" dirty="0"/>
          </a:p>
          <a:p>
            <a:r>
              <a:rPr lang="en-SG" sz="2400" dirty="0"/>
              <a:t>Press the “Back Arrow” to return to the landing page.</a:t>
            </a:r>
          </a:p>
        </p:txBody>
      </p:sp>
    </p:spTree>
    <p:extLst>
      <p:ext uri="{BB962C8B-B14F-4D97-AF65-F5344CB8AC3E}">
        <p14:creationId xmlns:p14="http://schemas.microsoft.com/office/powerpoint/2010/main" val="11728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75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375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7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7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7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7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7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7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7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7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7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7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7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7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7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7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7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1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4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7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0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3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6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9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2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5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8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1" dur="7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4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7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0"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3" dur="7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6"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9" dur="7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2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5" dur="7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8" dur="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1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4" dur="7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7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0" dur="7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3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6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9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83" grpId="0" animBg="1"/>
      <p:bldP spid="85" grpId="0" animBg="1"/>
      <p:bldP spid="87" grpId="0" animBg="1"/>
      <p:bldP spid="89" grpId="0" animBg="1"/>
      <p:bldP spid="91" grpId="0" animBg="1"/>
      <p:bldP spid="95" grpId="0" animBg="1"/>
      <p:bldP spid="99" grpId="0"/>
      <p:bldP spid="103" grpId="0"/>
      <p:bldP spid="107" grpId="0"/>
      <p:bldP spid="33" grpId="0" animBg="1"/>
      <p:bldP spid="38" grpId="0"/>
      <p:bldP spid="52" grpId="0"/>
      <p:bldP spid="53" grpId="0"/>
      <p:bldP spid="54" grpId="0"/>
      <p:bldP spid="55" grpId="0"/>
      <p:bldP spid="78" grpId="0"/>
      <p:bldP spid="104" grpId="0"/>
      <p:bldP spid="106" grpId="0"/>
      <p:bldP spid="110" grpId="0"/>
      <p:bldP spid="111" grpId="0"/>
      <p:bldP spid="142" grpId="0" animBg="1"/>
      <p:bldP spid="144" grpId="0" animBg="1"/>
      <p:bldP spid="145" grpId="0"/>
      <p:bldP spid="146" grpId="0"/>
      <p:bldP spid="147" grpId="0" animBg="1"/>
      <p:bldP spid="149" grpId="0" animBg="1"/>
      <p:bldP spid="150" grpId="0" animBg="1"/>
      <p:bldP spid="151" grpId="0" animBg="1"/>
      <p:bldP spid="152" grpId="0" animBg="1"/>
      <p:bldP spid="155" grpId="0"/>
      <p:bldP spid="158" grpId="0"/>
      <p:bldP spid="159" grpId="0" animBg="1"/>
      <p:bldP spid="165" grpId="0" animBg="1"/>
      <p:bldP spid="170" grpId="0"/>
      <p:bldP spid="184" grpId="0"/>
      <p:bldP spid="185" grpId="0"/>
      <p:bldP spid="186" grpId="0"/>
      <p:bldP spid="1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601DEBC-6033-412A-AC9F-F0101229B9C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567429" y="2411320"/>
            <a:ext cx="3049792" cy="3188261"/>
            <a:chOff x="8747132" y="1668582"/>
            <a:chExt cx="3049792" cy="318826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4E9847C-9703-4B77-A539-67365AFB992F}"/>
                </a:ext>
              </a:extLst>
            </p:cNvPr>
            <p:cNvPicPr>
              <a:picLocks noChangeAspect="1"/>
            </p:cNvPicPr>
            <p:nvPr>
              <p:custDataLst>
                <p:custData r:id="rId17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132" y="1668582"/>
              <a:ext cx="3014420" cy="3188261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81AC072-24AB-4752-8B33-1C137B37BABF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10086929" y="2060693"/>
              <a:ext cx="294250" cy="261287"/>
              <a:chOff x="4033668" y="1366668"/>
              <a:chExt cx="360000" cy="36000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8F85C8D-226F-4156-8364-17FEEEBFEB2F}"/>
                  </a:ext>
                </a:extLst>
              </p:cNvPr>
              <p:cNvSpPr/>
              <p:nvPr/>
            </p:nvSpPr>
            <p:spPr>
              <a:xfrm>
                <a:off x="4033668" y="136666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5AA9A434-C255-4147-9E45-24C47F3C6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89468" y="1422468"/>
                <a:ext cx="248400" cy="248400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9BD32BC-2282-4E24-A1EE-DC439B210039}"/>
                </a:ext>
              </a:extLst>
            </p:cNvPr>
            <p:cNvPicPr>
              <a:picLocks noChangeAspect="1"/>
            </p:cNvPicPr>
            <p:nvPr>
              <p:custDataLst>
                <p:custData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0634" y="2625847"/>
              <a:ext cx="162000" cy="162000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8973C3B-3111-49F5-BEBA-B37DF9F6713F}"/>
                </a:ext>
              </a:extLst>
            </p:cNvPr>
            <p:cNvGrpSpPr/>
            <p:nvPr>
              <p:custDataLst>
                <p:custData r:id="rId20"/>
              </p:custDataLst>
            </p:nvPr>
          </p:nvGrpSpPr>
          <p:grpSpPr>
            <a:xfrm>
              <a:off x="10404236" y="2698898"/>
              <a:ext cx="281517" cy="270144"/>
              <a:chOff x="3439014" y="1829289"/>
              <a:chExt cx="360000" cy="36000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08978CB-F654-49BF-A4C9-807C8C901CB3}"/>
                  </a:ext>
                </a:extLst>
              </p:cNvPr>
              <p:cNvSpPr/>
              <p:nvPr/>
            </p:nvSpPr>
            <p:spPr>
              <a:xfrm>
                <a:off x="3439014" y="182928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81132677-AC59-4D32-8920-F35B3BF550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4814" y="1885089"/>
                <a:ext cx="248400" cy="248400"/>
              </a:xfrm>
              <a:prstGeom prst="rect">
                <a:avLst/>
              </a:prstGeom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AF1C90F-E8EF-4FD8-8FA7-4F3FDEFB9E0D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9510465" y="4034255"/>
              <a:ext cx="294250" cy="270145"/>
              <a:chOff x="4295775" y="1057275"/>
              <a:chExt cx="360000" cy="3600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E1BB6FF-5BF2-488B-8FEF-FDEF3B6B4E3A}"/>
                  </a:ext>
                </a:extLst>
              </p:cNvPr>
              <p:cNvSpPr/>
              <p:nvPr/>
            </p:nvSpPr>
            <p:spPr>
              <a:xfrm>
                <a:off x="4295775" y="105727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A66F845D-7644-4BF8-81D1-239625709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1575" y="1113075"/>
                <a:ext cx="248400" cy="248400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93E3962-6DC4-459E-95CD-4AB32B0E8E3D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9603292" y="3275978"/>
              <a:ext cx="294250" cy="270146"/>
              <a:chOff x="1398528" y="3376748"/>
              <a:chExt cx="393700" cy="36000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575C7CC-2E69-4F43-AAC0-DED517AEB81F}"/>
                  </a:ext>
                </a:extLst>
              </p:cNvPr>
              <p:cNvSpPr/>
              <p:nvPr/>
            </p:nvSpPr>
            <p:spPr>
              <a:xfrm>
                <a:off x="1398528" y="3376748"/>
                <a:ext cx="3937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C6287FB5-21E5-453A-8A1A-24B31061C5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71178" y="3432548"/>
                <a:ext cx="248400" cy="248400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BB84D7C-C74C-46CC-8433-C27B084107FA}"/>
                </a:ext>
              </a:extLst>
            </p:cNvPr>
            <p:cNvPicPr>
              <a:picLocks noChangeAspect="1"/>
            </p:cNvPicPr>
            <p:nvPr>
              <p:custDataLst>
                <p:custData r:id="rId2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4661" y="2287912"/>
              <a:ext cx="162000" cy="1620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1EA9D3B-1121-4669-8389-14BF1080FCF8}"/>
                </a:ext>
              </a:extLst>
            </p:cNvPr>
            <p:cNvPicPr>
              <a:picLocks noChangeAspect="1"/>
            </p:cNvPicPr>
            <p:nvPr>
              <p:custDataLst>
                <p:custData r:id="rId24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9662" y="3689780"/>
              <a:ext cx="162000" cy="16200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955131-5E9A-471D-9394-34C7EE1FFD4C}"/>
                </a:ext>
              </a:extLst>
            </p:cNvPr>
            <p:cNvPicPr>
              <a:picLocks noChangeAspect="1"/>
            </p:cNvPicPr>
            <p:nvPr>
              <p:custDataLst>
                <p:custData r:id="rId25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6661" y="2957883"/>
              <a:ext cx="162000" cy="16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CD626C-C5F8-42EA-8E81-96128580CF69}"/>
                </a:ext>
              </a:extLst>
            </p:cNvPr>
            <p:cNvSpPr txBox="1"/>
            <p:nvPr/>
          </p:nvSpPr>
          <p:spPr>
            <a:xfrm>
              <a:off x="10031398" y="3486571"/>
              <a:ext cx="13785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dirty="0"/>
                <a:t>Consultation Room 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E0A88B-1484-4060-ADD0-C7FB8E70360D}"/>
                </a:ext>
              </a:extLst>
            </p:cNvPr>
            <p:cNvSpPr txBox="1"/>
            <p:nvPr/>
          </p:nvSpPr>
          <p:spPr>
            <a:xfrm>
              <a:off x="10278741" y="2071744"/>
              <a:ext cx="13785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dirty="0"/>
                <a:t>Consultation Room 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AA75F75-CFC3-4802-80AF-BE6B8B297B0C}"/>
                </a:ext>
              </a:extLst>
            </p:cNvPr>
            <p:cNvSpPr txBox="1"/>
            <p:nvPr/>
          </p:nvSpPr>
          <p:spPr>
            <a:xfrm>
              <a:off x="10418397" y="2761400"/>
              <a:ext cx="13785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dirty="0"/>
                <a:t>X-Ray Room 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30F2C7-654A-4D1D-8618-D60330F3577A}"/>
                </a:ext>
              </a:extLst>
            </p:cNvPr>
            <p:cNvSpPr txBox="1"/>
            <p:nvPr/>
          </p:nvSpPr>
          <p:spPr>
            <a:xfrm>
              <a:off x="9153960" y="2395290"/>
              <a:ext cx="13785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dirty="0"/>
                <a:t>Pantry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CAD7DD93-FE8A-4B9E-B16B-FDCDCB7B3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99596">
              <a:off x="10152742" y="3275365"/>
              <a:ext cx="252000" cy="252000"/>
            </a:xfrm>
            <a:prstGeom prst="rect">
              <a:avLst/>
            </a:prstGeom>
          </p:spPr>
        </p:pic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36C998-0BFD-41C6-87C5-02C9F58A4A6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41272" y="625763"/>
            <a:ext cx="2909455" cy="5606473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BE104-5325-4284-AC24-BFB0AC8C0785}"/>
              </a:ext>
            </a:extLst>
          </p:cNvPr>
          <p:cNvSpPr txBox="1"/>
          <p:nvPr/>
        </p:nvSpPr>
        <p:spPr>
          <a:xfrm>
            <a:off x="5100173" y="1668582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2F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BA4B0FD-EE5B-42B7-B658-AF2B6F96A6CB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6823584" y="5486303"/>
            <a:ext cx="394541" cy="406673"/>
            <a:chOff x="6902599" y="5528870"/>
            <a:chExt cx="394541" cy="40667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2A78BD7-F1A2-4B41-A8F7-00D54F53A342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8296372-EC5F-4441-872B-B1108F77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689AEC-1122-4EFE-9042-FD0D66D88834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836188" y="1070165"/>
            <a:ext cx="2519624" cy="338405"/>
            <a:chOff x="235893" y="974307"/>
            <a:chExt cx="2519624" cy="3384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505B28-E349-4EFD-8B5E-6557FCD0C1C5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CB5229-5D93-4B19-9131-70881C7071D0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ED8692CB-B4D1-40EA-84BC-D3334A795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9B8795-6E02-473B-8C1B-167657A06966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264B2BA-3F7A-4309-AAED-E6CFE6B71FA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663439" y="657246"/>
            <a:ext cx="2857772" cy="5545434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DA03A864-96E3-4E36-BDE9-5FE02715703A}"/>
              </a:ext>
            </a:extLst>
          </p:cNvPr>
          <p:cNvSpPr/>
          <p:nvPr/>
        </p:nvSpPr>
        <p:spPr>
          <a:xfrm rot="1786334">
            <a:off x="6795450" y="2689946"/>
            <a:ext cx="345524" cy="903600"/>
          </a:xfrm>
          <a:prstGeom prst="downArrow">
            <a:avLst>
              <a:gd name="adj1" fmla="val 50000"/>
              <a:gd name="adj2" fmla="val 861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A57355F4-5D10-4B77-BEC3-BF4EC99C9713}"/>
              </a:ext>
            </a:extLst>
          </p:cNvPr>
          <p:cNvSpPr/>
          <p:nvPr/>
        </p:nvSpPr>
        <p:spPr>
          <a:xfrm rot="12562079">
            <a:off x="5547710" y="4924481"/>
            <a:ext cx="345524" cy="821729"/>
          </a:xfrm>
          <a:prstGeom prst="downArrow">
            <a:avLst>
              <a:gd name="adj1" fmla="val 50000"/>
              <a:gd name="adj2" fmla="val 861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5E5975F-161C-4A92-A94B-807BC4522D9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17152">
            <a:off x="4969069" y="5364275"/>
            <a:ext cx="685328" cy="6853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BDB87B1-3CE8-43DF-BE16-08FF5F770B5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17152">
            <a:off x="6979159" y="2213189"/>
            <a:ext cx="625489" cy="625489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0F836C5-EAF8-475B-B2B4-99D207548D8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41272" y="625763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9075D20-C6DE-45C7-87D6-CEBD20D6F790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823584" y="5486303"/>
            <a:ext cx="394541" cy="406673"/>
            <a:chOff x="6902599" y="5528870"/>
            <a:chExt cx="394541" cy="40667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DEF895B-9DAE-4844-B4B6-B18245E284BB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4A5735EC-9B76-4B8B-8053-575334B4D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5A45C2D1-EBEA-46F5-9BB3-C5DAC133C50A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85" y="2697931"/>
            <a:ext cx="2475538" cy="2618303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7FBEC87D-5E01-4399-911F-38119BA79445}"/>
              </a:ext>
            </a:extLst>
          </p:cNvPr>
          <p:cNvSpPr txBox="1"/>
          <p:nvPr/>
        </p:nvSpPr>
        <p:spPr>
          <a:xfrm>
            <a:off x="5100173" y="1668582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2F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704DF82-6EF8-405B-8027-5BF3645A548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4836188" y="1070165"/>
            <a:ext cx="2519624" cy="338405"/>
            <a:chOff x="235893" y="974307"/>
            <a:chExt cx="2519624" cy="33840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52CC292-38AA-4485-AE85-F392418C7C56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3D1AA36-509D-47D2-9B54-0940D7CE4513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264D7FAD-487E-400D-9DE3-568422FAD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7445FB3-FC3A-4C0C-A748-023EDD0E6632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729CC24E-67AB-46C9-BF76-7D49E9C618A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0" y="2055472"/>
            <a:ext cx="2283499" cy="241518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A5A9DF1-DE66-46A7-A8CB-5CC75C142F7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86" y="1963931"/>
            <a:ext cx="2283499" cy="2415188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A088076D-ECFD-48E3-B371-7CE44AAAAA5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58" y="4190407"/>
            <a:ext cx="2283499" cy="2415188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11E4B04-5A71-4167-9A4A-2D68C9E744D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444" y="4096420"/>
            <a:ext cx="2283499" cy="241518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931D34B3-1910-4FDA-8BDF-875A6709079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64" y="3981824"/>
            <a:ext cx="2283499" cy="2415188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3EBFB293-640A-494E-9095-48A00535070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75" y="3874346"/>
            <a:ext cx="2283499" cy="2415188"/>
          </a:xfrm>
          <a:prstGeom prst="rect">
            <a:avLst/>
          </a:prstGeom>
        </p:spPr>
      </p:pic>
      <p:cxnSp>
        <p:nvCxnSpPr>
          <p:cNvPr id="103" name="Line">
            <a:extLst>
              <a:ext uri="{FF2B5EF4-FFF2-40B4-BE49-F238E27FC236}">
                <a16:creationId xmlns:a16="http://schemas.microsoft.com/office/drawing/2014/main" id="{D99FCECE-72CD-43F5-AD00-7F09FBCED051}"/>
              </a:ext>
            </a:extLst>
          </p:cNvPr>
          <p:cNvCxnSpPr>
            <a:cxnSpLocks/>
          </p:cNvCxnSpPr>
          <p:nvPr/>
        </p:nvCxnSpPr>
        <p:spPr>
          <a:xfrm>
            <a:off x="7390556" y="2306194"/>
            <a:ext cx="2241" cy="3091809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rgbClr val="000000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9EAFA730-9598-40D1-8472-68B5A6D54594}"/>
              </a:ext>
            </a:extLst>
          </p:cNvPr>
          <p:cNvSpPr/>
          <p:nvPr/>
        </p:nvSpPr>
        <p:spPr>
          <a:xfrm>
            <a:off x="7327274" y="2850458"/>
            <a:ext cx="135051" cy="124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04AF114D-DECB-4890-9A8E-FABAA2932F3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11510">
            <a:off x="5950711" y="3983954"/>
            <a:ext cx="252000" cy="2520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2C26C51-BDC5-4001-98D5-A9F72D52083F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670" y="4091011"/>
            <a:ext cx="162000" cy="16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2E8CC7-9754-4930-874D-7D3B93FF837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420" y="3809733"/>
            <a:ext cx="162000" cy="16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F2679E-6024-4053-AD0E-A993206211B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524" y="3575740"/>
            <a:ext cx="162000" cy="16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B33C00-946D-4E5A-A946-5EFDCD36E60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89" y="3670262"/>
            <a:ext cx="162000" cy="16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E4C37B-33A2-4D7F-9997-544BDFA61CE5}"/>
              </a:ext>
            </a:extLst>
          </p:cNvPr>
          <p:cNvSpPr txBox="1"/>
          <p:nvPr/>
        </p:nvSpPr>
        <p:spPr>
          <a:xfrm>
            <a:off x="5984935" y="3941411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Consultation Room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53985-5C37-45A7-B763-54D184F115A6}"/>
              </a:ext>
            </a:extLst>
          </p:cNvPr>
          <p:cNvSpPr txBox="1"/>
          <p:nvPr/>
        </p:nvSpPr>
        <p:spPr>
          <a:xfrm>
            <a:off x="6172200" y="3370461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Consultation Room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F1962-2C3A-4A8A-A419-166DE201C008}"/>
              </a:ext>
            </a:extLst>
          </p:cNvPr>
          <p:cNvSpPr txBox="1"/>
          <p:nvPr/>
        </p:nvSpPr>
        <p:spPr>
          <a:xfrm>
            <a:off x="6389046" y="3642852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X-Ray Room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2D288-4C18-4FEF-A011-AD635411848B}"/>
              </a:ext>
            </a:extLst>
          </p:cNvPr>
          <p:cNvSpPr txBox="1"/>
          <p:nvPr/>
        </p:nvSpPr>
        <p:spPr>
          <a:xfrm>
            <a:off x="4954710" y="3497144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Pantry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C0048B-C426-4D10-9808-B7FE7F5E886F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6037213" y="3489298"/>
            <a:ext cx="233954" cy="197240"/>
            <a:chOff x="4033668" y="1366668"/>
            <a:chExt cx="360000" cy="36000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66EF473-E0CB-48F3-91B9-F409F7AA87C6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67547906-48C1-4976-976D-6AD4EFC6A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54B209-E14E-499B-AB19-894827E20B89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234904" y="3771426"/>
            <a:ext cx="223830" cy="203926"/>
            <a:chOff x="3439014" y="1829289"/>
            <a:chExt cx="360000" cy="3600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32BB82A-3FCF-444F-A473-3D67D32969CC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F2E2737D-FB6F-4CFE-A844-72CAE6A9F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6774C5D-385C-4BD5-B2DE-06C238DEB675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5438185" y="4367808"/>
            <a:ext cx="233954" cy="203927"/>
            <a:chOff x="4295775" y="1057275"/>
            <a:chExt cx="360000" cy="3600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8C67F43-F77A-4605-9E86-B65A865754A4}"/>
                </a:ext>
              </a:extLst>
            </p:cNvPr>
            <p:cNvSpPr/>
            <p:nvPr/>
          </p:nvSpPr>
          <p:spPr>
            <a:xfrm>
              <a:off x="4295775" y="105727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33CAD44F-757C-463A-879B-471DB7191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75" y="1113075"/>
              <a:ext cx="248400" cy="24840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4F513B5-0AAA-42E2-91C8-06B85BFEF9FA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5537640" y="4021717"/>
            <a:ext cx="233954" cy="203927"/>
            <a:chOff x="1398528" y="3376748"/>
            <a:chExt cx="393700" cy="36000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1C41CCF-47CC-4F6A-8C95-1F513707B280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12F3379D-C50C-4B5C-BCB4-44490EB7C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1ABE8-3315-46F7-94AD-6874892B518E}"/>
              </a:ext>
            </a:extLst>
          </p:cNvPr>
          <p:cNvSpPr/>
          <p:nvPr/>
        </p:nvSpPr>
        <p:spPr>
          <a:xfrm>
            <a:off x="1003048" y="4162592"/>
            <a:ext cx="1778252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A44A57-176B-44CD-A327-E8DF4A37E0EB}"/>
              </a:ext>
            </a:extLst>
          </p:cNvPr>
          <p:cNvSpPr/>
          <p:nvPr/>
        </p:nvSpPr>
        <p:spPr>
          <a:xfrm>
            <a:off x="1015496" y="3452109"/>
            <a:ext cx="2045204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91FB0-37FF-49B1-8F66-5860CCA36849}"/>
              </a:ext>
            </a:extLst>
          </p:cNvPr>
          <p:cNvSpPr txBox="1"/>
          <p:nvPr/>
        </p:nvSpPr>
        <p:spPr>
          <a:xfrm>
            <a:off x="977774" y="2257818"/>
            <a:ext cx="3014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To enter the Multi-Level View, pinch to zoom out until a haptic feedback is received and then pinch further.</a:t>
            </a:r>
          </a:p>
        </p:txBody>
      </p:sp>
    </p:spTree>
    <p:extLst>
      <p:ext uri="{BB962C8B-B14F-4D97-AF65-F5344CB8AC3E}">
        <p14:creationId xmlns:p14="http://schemas.microsoft.com/office/powerpoint/2010/main" val="166632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-0.0392 0.121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60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0.04557 -0.15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-75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2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" fill="hold">
                                          <p:stCondLst>
                                            <p:cond delay="2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8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" fill="hold">
                                          <p:stCondLst>
                                            <p:cond delay="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24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" fill="hold">
                                          <p:stCondLst>
                                            <p:cond delay="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30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" fill="hold">
                                          <p:stCondLst>
                                            <p:cond delay="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36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" fill="hold">
                                          <p:stCondLst>
                                            <p:cond delay="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42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" fill="hold">
                                          <p:stCondLst>
                                            <p:cond delay="2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2 0.12152 L -0.0642 0.1951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368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57 -0.15162 L 0.06784 -0.2150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" y="-317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36" grpId="0" animBg="1"/>
      <p:bldP spid="36" grpId="1" animBg="1"/>
      <p:bldP spid="83" grpId="0" animBg="1"/>
      <p:bldP spid="106" grpId="0" animBg="1"/>
      <p:bldP spid="6" grpId="0"/>
      <p:bldP spid="7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A10841-980C-4242-A96A-F01F7F793259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41272" y="625763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83AA0F-EDEA-4602-AD40-A513937E2435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6823584" y="5486303"/>
            <a:ext cx="394541" cy="406673"/>
            <a:chOff x="6902599" y="5528870"/>
            <a:chExt cx="394541" cy="4066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422679-A9A6-435E-9525-A6EDBBDDD5CD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815299-C58D-472F-940A-E18B1786A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41EEE94-EDFE-4BA5-9FE7-E3FD210D8CDF}"/>
              </a:ext>
            </a:extLst>
          </p:cNvPr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85" y="2697931"/>
            <a:ext cx="2475538" cy="26183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3C6BFA-F125-4210-8A40-74C0CF5FC237}"/>
              </a:ext>
            </a:extLst>
          </p:cNvPr>
          <p:cNvSpPr txBox="1"/>
          <p:nvPr/>
        </p:nvSpPr>
        <p:spPr>
          <a:xfrm>
            <a:off x="5100173" y="1668582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2F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6B6B9C-FA4B-430E-BD66-C56E4A2970E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836188" y="1070165"/>
            <a:ext cx="2519624" cy="338405"/>
            <a:chOff x="235893" y="974307"/>
            <a:chExt cx="2519624" cy="3384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BC8209E-4A8F-42F2-AC1B-5732B3FEA802}"/>
                </a:ext>
              </a:extLst>
            </p:cNvPr>
            <p:cNvGrpSpPr/>
            <p:nvPr>
              <p:custDataLst>
                <p:custData r:id="rId20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117A8E-DB3F-4E00-811E-1544BE4C42B4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8816A53-2892-4A2F-A29E-E13815E67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1C5E5D-ED5C-4943-984C-C2A366627648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ADE1D34-49BA-4089-BF0A-3EFD43FE6A5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321" y="2023579"/>
            <a:ext cx="2283499" cy="24151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CD899B-952D-4863-B665-38D4D3DCF4D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58" y="4190407"/>
            <a:ext cx="2283499" cy="24151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31022C1-CA37-4654-8032-F45B5976F2D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444" y="4096420"/>
            <a:ext cx="2283499" cy="24151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3D11A0-D3BC-49DC-8954-41061D88F78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64" y="3981824"/>
            <a:ext cx="2283499" cy="24151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2DC5F2-4DA7-4909-A548-45A8FE3FD01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75" y="3874346"/>
            <a:ext cx="2283499" cy="2415188"/>
          </a:xfrm>
          <a:prstGeom prst="rect">
            <a:avLst/>
          </a:prstGeom>
        </p:spPr>
      </p:pic>
      <p:cxnSp>
        <p:nvCxnSpPr>
          <p:cNvPr id="22" name="Line">
            <a:extLst>
              <a:ext uri="{FF2B5EF4-FFF2-40B4-BE49-F238E27FC236}">
                <a16:creationId xmlns:a16="http://schemas.microsoft.com/office/drawing/2014/main" id="{41B9A36A-27A2-4523-9C07-237CBC5EA00F}"/>
              </a:ext>
            </a:extLst>
          </p:cNvPr>
          <p:cNvCxnSpPr>
            <a:cxnSpLocks/>
          </p:cNvCxnSpPr>
          <p:nvPr/>
        </p:nvCxnSpPr>
        <p:spPr>
          <a:xfrm>
            <a:off x="7390556" y="2306194"/>
            <a:ext cx="2241" cy="3091809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rgbClr val="000000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804DCD3-1C58-4455-98EF-4B2C6A80B82A}"/>
              </a:ext>
            </a:extLst>
          </p:cNvPr>
          <p:cNvSpPr/>
          <p:nvPr/>
        </p:nvSpPr>
        <p:spPr>
          <a:xfrm>
            <a:off x="7326358" y="3770989"/>
            <a:ext cx="135051" cy="124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488ACA6-2063-4FD3-8EE4-D181464AAE87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89" y="3740507"/>
            <a:ext cx="540000" cy="54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8DB4C9-EA68-4D91-919D-2481103ED1E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0" y="3783673"/>
            <a:ext cx="2283499" cy="24151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E1185D-354B-4ACB-B9E6-23329AC7F9B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30" y="1943719"/>
            <a:ext cx="2283499" cy="24151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3C44666-F4E6-4ECB-9D53-5A93F11D0DE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11510">
            <a:off x="5950711" y="3983954"/>
            <a:ext cx="252000" cy="252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F828DF5-95D2-4A65-8752-6B6B8D13D12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420" y="3809733"/>
            <a:ext cx="162000" cy="162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C2541B5-B4DC-4E55-A02E-46D66F5B34F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524" y="3575740"/>
            <a:ext cx="162000" cy="162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DFA18EB-3F9C-4191-9CBC-786B04282DF6}"/>
              </a:ext>
            </a:extLst>
          </p:cNvPr>
          <p:cNvSpPr txBox="1"/>
          <p:nvPr/>
        </p:nvSpPr>
        <p:spPr>
          <a:xfrm>
            <a:off x="5984935" y="3941411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Consultation Room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FB9017-1001-49EC-A56A-4627F159A13A}"/>
              </a:ext>
            </a:extLst>
          </p:cNvPr>
          <p:cNvSpPr txBox="1"/>
          <p:nvPr/>
        </p:nvSpPr>
        <p:spPr>
          <a:xfrm>
            <a:off x="6172200" y="3370461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Consultation Room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158601-64C4-4BE5-A721-BE7BD35C2BA0}"/>
              </a:ext>
            </a:extLst>
          </p:cNvPr>
          <p:cNvSpPr txBox="1"/>
          <p:nvPr/>
        </p:nvSpPr>
        <p:spPr>
          <a:xfrm>
            <a:off x="6389046" y="3642852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X-Ray Room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41D047D-D685-4275-B61D-2A6AE15F093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6037213" y="3489298"/>
            <a:ext cx="233954" cy="197240"/>
            <a:chOff x="4033668" y="1366668"/>
            <a:chExt cx="360000" cy="3600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F14C6C5-89DB-465D-872C-9F7EF54ABEF1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F2E57BA-CBC0-4E5C-B8F1-6E67A7D44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4C888C2-0C78-462B-8D2B-663739CB089D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234904" y="3771426"/>
            <a:ext cx="223830" cy="203926"/>
            <a:chOff x="3439014" y="1829289"/>
            <a:chExt cx="360000" cy="360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961932-390A-4868-A0AB-FA14B0C4C519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16B42B0-F71A-4BE7-BE2C-877139D47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9BC1E67-6F3E-4319-9746-254694B69FF5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38185" y="4367808"/>
            <a:ext cx="233954" cy="203927"/>
            <a:chOff x="4295775" y="1057275"/>
            <a:chExt cx="360000" cy="360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AE1319C-5C02-4D8B-907E-A40454D67919}"/>
                </a:ext>
              </a:extLst>
            </p:cNvPr>
            <p:cNvSpPr/>
            <p:nvPr/>
          </p:nvSpPr>
          <p:spPr>
            <a:xfrm>
              <a:off x="4295775" y="105727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FE6EDB8-ECDB-471B-A0B8-9F498ED1C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75" y="1113075"/>
              <a:ext cx="248400" cy="2484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F62AFF6-0A26-4F3C-AA88-9B4A5CE63512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5537640" y="4021717"/>
            <a:ext cx="233954" cy="203927"/>
            <a:chOff x="1398528" y="3376748"/>
            <a:chExt cx="393700" cy="36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400A7D3-2F88-49CA-9AB9-5E5243AA508B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E7F1F77-7AD7-4FC9-9965-B5F63635E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B72E270C-87EE-4192-AD4B-9BD888F3359A}"/>
              </a:ext>
            </a:extLst>
          </p:cNvPr>
          <p:cNvSpPr txBox="1"/>
          <p:nvPr/>
        </p:nvSpPr>
        <p:spPr>
          <a:xfrm>
            <a:off x="5100173" y="1664148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3F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65F05F1-60F8-42FD-8894-3A3973F08F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09" y="2696691"/>
            <a:ext cx="2475538" cy="2618303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DD4D5544-D599-4641-87C2-1BAB23EEA9F7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76" y="3817887"/>
            <a:ext cx="162000" cy="1620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D8B87455-E6D0-46CC-8C2C-1963852E3711}"/>
              </a:ext>
            </a:extLst>
          </p:cNvPr>
          <p:cNvPicPr>
            <a:picLocks noChangeAspect="1"/>
          </p:cNvPicPr>
          <p:nvPr>
            <p:custDataLst>
              <p:custData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07" y="4093674"/>
            <a:ext cx="162000" cy="1620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ABBF507A-5826-482C-AE20-38146FBFC6BF}"/>
              </a:ext>
            </a:extLst>
          </p:cNvPr>
          <p:cNvPicPr>
            <a:picLocks noChangeAspect="1"/>
          </p:cNvPicPr>
          <p:nvPr>
            <p:custDataLst>
              <p:custData r:id="rId1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07" y="4300315"/>
            <a:ext cx="162000" cy="1620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5A38274-630B-420D-AB1F-B5BCB26B4D60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6119300" y="3483120"/>
            <a:ext cx="233954" cy="197240"/>
            <a:chOff x="4033668" y="1366668"/>
            <a:chExt cx="360000" cy="36000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AABE234-E728-4ABB-AF18-A3A73C16ADC3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25263FC5-1E6A-4BF5-AE90-DBA67F3BC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DA6818-8A1C-4D1C-BDA7-6668CC70185B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6241339" y="3843471"/>
            <a:ext cx="223830" cy="203926"/>
            <a:chOff x="3439014" y="1829289"/>
            <a:chExt cx="360000" cy="36000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FE1B0DF-CD08-4869-9033-AEBC13EB78E8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B221EF2-E070-4535-9687-4B9252DAB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3C6BC-713C-43FF-BE94-1199FCBACD0C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6577301" y="3529426"/>
            <a:ext cx="233954" cy="203927"/>
            <a:chOff x="1398528" y="3376748"/>
            <a:chExt cx="393700" cy="36000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2E8B766-F6C2-4729-BCC0-193205277498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55A51E1-3092-4D2C-BDC4-F85D9849A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3E65D80-81BD-4E95-A34A-DFF54A09A204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5596153" y="3992849"/>
            <a:ext cx="233954" cy="203928"/>
            <a:chOff x="4033668" y="1829289"/>
            <a:chExt cx="360000" cy="36000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25ACE44-9E6F-4808-81FC-365EB542F3C4}"/>
                </a:ext>
              </a:extLst>
            </p:cNvPr>
            <p:cNvSpPr/>
            <p:nvPr/>
          </p:nvSpPr>
          <p:spPr>
            <a:xfrm>
              <a:off x="4033668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6405F42A-2286-4379-B662-4CE55A144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885089"/>
              <a:ext cx="248400" cy="248400"/>
            </a:xfrm>
            <a:prstGeom prst="rect">
              <a:avLst/>
            </a:prstGeom>
          </p:spPr>
        </p:pic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745666BC-0BF1-4EC8-9B1C-665FF7DB5479}"/>
              </a:ext>
            </a:extLst>
          </p:cNvPr>
          <p:cNvSpPr txBox="1"/>
          <p:nvPr/>
        </p:nvSpPr>
        <p:spPr>
          <a:xfrm>
            <a:off x="6484912" y="3683285"/>
            <a:ext cx="910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A&amp;E Wing 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F3AE395-02D8-47B0-8B59-2E9EC0E9360D}"/>
              </a:ext>
            </a:extLst>
          </p:cNvPr>
          <p:cNvSpPr txBox="1"/>
          <p:nvPr/>
        </p:nvSpPr>
        <p:spPr>
          <a:xfrm>
            <a:off x="6050567" y="3939239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A&amp;E Wing 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F055E32-8638-4341-9824-BF07A7B0E2FB}"/>
              </a:ext>
            </a:extLst>
          </p:cNvPr>
          <p:cNvSpPr txBox="1"/>
          <p:nvPr/>
        </p:nvSpPr>
        <p:spPr>
          <a:xfrm>
            <a:off x="5331933" y="4140824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Concierge</a:t>
            </a: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85861C5B-2130-4C23-95D9-9CAA08A875D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323" y="4123047"/>
            <a:ext cx="162000" cy="162000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5EBA85D4-7BB3-42A8-A0ED-144FF3C9BC12}"/>
              </a:ext>
            </a:extLst>
          </p:cNvPr>
          <p:cNvPicPr>
            <a:picLocks noChangeAspect="1"/>
          </p:cNvPicPr>
          <p:nvPr>
            <p:custDataLst>
              <p:custData r:id="rId1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10" y="3646394"/>
            <a:ext cx="162000" cy="16200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193946F3-9E80-4ED4-866D-6D5479B1CA32}"/>
              </a:ext>
            </a:extLst>
          </p:cNvPr>
          <p:cNvSpPr txBox="1"/>
          <p:nvPr/>
        </p:nvSpPr>
        <p:spPr>
          <a:xfrm>
            <a:off x="4994246" y="3459687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Triage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FF47BB85-C08C-4369-AAA6-A9AADF006BBA}"/>
              </a:ext>
            </a:extLst>
          </p:cNvPr>
          <p:cNvPicPr>
            <a:picLocks noChangeAspect="1"/>
          </p:cNvPicPr>
          <p:nvPr>
            <p:custDataLst>
              <p:custData r:id="rId1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07" y="3645748"/>
            <a:ext cx="162000" cy="1620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CB707218-928D-4299-9F74-5E77BD27D61A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5315983" y="3440469"/>
            <a:ext cx="819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Pantry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E65379-2264-4D2C-836A-860FC0BC0191}"/>
              </a:ext>
            </a:extLst>
          </p:cNvPr>
          <p:cNvSpPr/>
          <p:nvPr/>
        </p:nvSpPr>
        <p:spPr>
          <a:xfrm>
            <a:off x="1076279" y="1637591"/>
            <a:ext cx="1391610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6C66FF-1F29-4154-92E2-E683D1C72A2C}"/>
              </a:ext>
            </a:extLst>
          </p:cNvPr>
          <p:cNvSpPr/>
          <p:nvPr/>
        </p:nvSpPr>
        <p:spPr>
          <a:xfrm>
            <a:off x="1066852" y="1258384"/>
            <a:ext cx="2437986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564464-E1EF-4BEC-9BA0-81089999D46C}"/>
              </a:ext>
            </a:extLst>
          </p:cNvPr>
          <p:cNvSpPr txBox="1"/>
          <p:nvPr/>
        </p:nvSpPr>
        <p:spPr>
          <a:xfrm>
            <a:off x="1047998" y="428178"/>
            <a:ext cx="30144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Scroll on the screen or using the scroll bar  to traverse the multi-level view.</a:t>
            </a:r>
          </a:p>
          <a:p>
            <a:endParaRPr lang="en-SG" sz="2400" dirty="0"/>
          </a:p>
          <a:p>
            <a:r>
              <a:rPr lang="en-SG" sz="2400" dirty="0"/>
              <a:t>There is a slight haptic feedback when the user uses the scroll bar. This is feedback for the user to know when to begin scrolling.</a:t>
            </a:r>
          </a:p>
          <a:p>
            <a:endParaRPr lang="en-SG" sz="2400" dirty="0"/>
          </a:p>
          <a:p>
            <a:r>
              <a:rPr lang="en-SG" sz="2400" dirty="0"/>
              <a:t>Notice that the floor at the top is also updated from 2F to 3F.</a:t>
            </a:r>
          </a:p>
        </p:txBody>
      </p:sp>
    </p:spTree>
    <p:extLst>
      <p:ext uri="{BB962C8B-B14F-4D97-AF65-F5344CB8AC3E}">
        <p14:creationId xmlns:p14="http://schemas.microsoft.com/office/powerpoint/2010/main" val="44457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0052 0.108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" fill="hold">
                                          <p:stCondLst>
                                            <p:cond delay="1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" fill="hold">
                                          <p:stCondLst>
                                            <p:cond delay="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" fill="hold">
                                          <p:stCondLst>
                                            <p:cond delay="3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" fill="hold">
                                          <p:stCondLst>
                                            <p:cond delay="1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" fill="hold">
                                          <p:stCondLst>
                                            <p:cond delay="2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" fill="hold">
                                          <p:stCondLst>
                                            <p:cond delay="3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0.00039 0.1078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3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0.00182 0.1085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54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46 L 0.00169 0.13172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65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3" grpId="1" animBg="1"/>
      <p:bldP spid="35" grpId="0"/>
      <p:bldP spid="36" grpId="0"/>
      <p:bldP spid="37" grpId="0"/>
      <p:bldP spid="104" grpId="0"/>
      <p:bldP spid="117" grpId="0"/>
      <p:bldP spid="119" grpId="0"/>
      <p:bldP spid="121" grpId="0"/>
      <p:bldP spid="127" grpId="0"/>
      <p:bldP spid="1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4294C837-72A1-490B-8852-87F421E7212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41272" y="625763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AE8E69-DA8F-4D51-A447-A40EA2458BC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6823584" y="5486303"/>
            <a:ext cx="394541" cy="406673"/>
            <a:chOff x="6902599" y="5528870"/>
            <a:chExt cx="394541" cy="406673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DBD9604-AA6B-4EE0-92CB-4C8CFA3C26AD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A753F51E-38C9-477A-AE1A-81D0E30C6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0155A06-CB5E-4FA9-9DED-59DF93D265F7}"/>
              </a:ext>
            </a:extLst>
          </p:cNvPr>
          <p:cNvSpPr txBox="1"/>
          <p:nvPr/>
        </p:nvSpPr>
        <p:spPr>
          <a:xfrm>
            <a:off x="5100173" y="1668582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3F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37978AF-23D7-47D0-BDFC-5F19CA478AE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836188" y="1070165"/>
            <a:ext cx="2519624" cy="338405"/>
            <a:chOff x="235893" y="974307"/>
            <a:chExt cx="2519624" cy="338405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E73DB70-E890-4582-98F1-4A541539199E}"/>
                </a:ext>
              </a:extLst>
            </p:cNvPr>
            <p:cNvGrpSpPr/>
            <p:nvPr>
              <p:custDataLst>
                <p:custData r:id="rId37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F722E82-26C8-4033-92F1-1E7A54A27D90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60B864CE-8095-4D1D-A5EC-1C44D303B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77D92BF-5D0F-4C35-8E03-4483D865C17F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D6F1218E-E9FB-44D4-9895-E44634ED413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58" y="4190407"/>
            <a:ext cx="2283499" cy="241518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003C9AB-CDE6-465C-A03B-466893A0FC6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444" y="4096420"/>
            <a:ext cx="2283499" cy="2415188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920A472A-C4BB-43D1-8FF4-0625C993283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64" y="3981824"/>
            <a:ext cx="2283499" cy="2415188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A32B5016-0320-4C1B-A184-63CE22289C9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75" y="3874346"/>
            <a:ext cx="2283499" cy="2415188"/>
          </a:xfrm>
          <a:prstGeom prst="rect">
            <a:avLst/>
          </a:prstGeom>
        </p:spPr>
      </p:pic>
      <p:cxnSp>
        <p:nvCxnSpPr>
          <p:cNvPr id="106" name="Line">
            <a:extLst>
              <a:ext uri="{FF2B5EF4-FFF2-40B4-BE49-F238E27FC236}">
                <a16:creationId xmlns:a16="http://schemas.microsoft.com/office/drawing/2014/main" id="{A1B85F34-429B-4C09-8879-7B175AF1A9AB}"/>
              </a:ext>
            </a:extLst>
          </p:cNvPr>
          <p:cNvCxnSpPr>
            <a:cxnSpLocks/>
          </p:cNvCxnSpPr>
          <p:nvPr/>
        </p:nvCxnSpPr>
        <p:spPr>
          <a:xfrm>
            <a:off x="7390556" y="2306194"/>
            <a:ext cx="2241" cy="3091809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rgbClr val="000000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1806137E-A55A-476F-A9AA-7CBAD8CF1C5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0" y="3783673"/>
            <a:ext cx="2283499" cy="2415188"/>
          </a:xfrm>
          <a:prstGeom prst="rect">
            <a:avLst/>
          </a:prstGeom>
        </p:spPr>
      </p:pic>
      <p:sp>
        <p:nvSpPr>
          <p:cNvPr id="150" name="Oval 149">
            <a:extLst>
              <a:ext uri="{FF2B5EF4-FFF2-40B4-BE49-F238E27FC236}">
                <a16:creationId xmlns:a16="http://schemas.microsoft.com/office/drawing/2014/main" id="{49901CAF-7887-4635-AC1F-65A7CF7BBB25}"/>
              </a:ext>
            </a:extLst>
          </p:cNvPr>
          <p:cNvSpPr/>
          <p:nvPr/>
        </p:nvSpPr>
        <p:spPr>
          <a:xfrm>
            <a:off x="7324150" y="4480077"/>
            <a:ext cx="135051" cy="124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8DB2E-E653-44CF-B119-101268BC89D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30" y="1943719"/>
            <a:ext cx="2283499" cy="2415188"/>
          </a:xfrm>
          <a:prstGeom prst="rect">
            <a:avLst/>
          </a:prstGeom>
        </p:spPr>
      </p:pic>
      <p:pic>
        <p:nvPicPr>
          <p:cNvPr id="297" name="Picture 296">
            <a:extLst>
              <a:ext uri="{FF2B5EF4-FFF2-40B4-BE49-F238E27FC236}">
                <a16:creationId xmlns:a16="http://schemas.microsoft.com/office/drawing/2014/main" id="{E3D06A20-9AA3-4B5F-B268-6449FBA81CC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74" y="2698170"/>
            <a:ext cx="2475538" cy="2618303"/>
          </a:xfrm>
          <a:prstGeom prst="rect">
            <a:avLst/>
          </a:prstGeom>
        </p:spPr>
      </p:pic>
      <p:pic>
        <p:nvPicPr>
          <p:cNvPr id="298" name="Picture 297">
            <a:extLst>
              <a:ext uri="{FF2B5EF4-FFF2-40B4-BE49-F238E27FC236}">
                <a16:creationId xmlns:a16="http://schemas.microsoft.com/office/drawing/2014/main" id="{A957FE4F-0030-4755-8FEC-442717E364B0}"/>
              </a:ext>
            </a:extLst>
          </p:cNvPr>
          <p:cNvPicPr>
            <a:picLocks noChangeAspect="1"/>
          </p:cNvPicPr>
          <p:nvPr>
            <p:custDataLst>
              <p:custData r:id="rId4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76" y="3817887"/>
            <a:ext cx="162000" cy="162000"/>
          </a:xfrm>
          <a:prstGeom prst="rect">
            <a:avLst/>
          </a:prstGeom>
        </p:spPr>
      </p:pic>
      <p:pic>
        <p:nvPicPr>
          <p:cNvPr id="299" name="Picture 298">
            <a:extLst>
              <a:ext uri="{FF2B5EF4-FFF2-40B4-BE49-F238E27FC236}">
                <a16:creationId xmlns:a16="http://schemas.microsoft.com/office/drawing/2014/main" id="{F326D192-FEEE-42A7-8B79-669D1C95D194}"/>
              </a:ext>
            </a:extLst>
          </p:cNvPr>
          <p:cNvPicPr>
            <a:picLocks noChangeAspect="1"/>
          </p:cNvPicPr>
          <p:nvPr>
            <p:custDataLst>
              <p:custData r:id="rId5"/>
              <p:custData r:id="rId6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07" y="4093674"/>
            <a:ext cx="162000" cy="162000"/>
          </a:xfrm>
          <a:prstGeom prst="rect">
            <a:avLst/>
          </a:prstGeom>
        </p:spPr>
      </p:pic>
      <p:pic>
        <p:nvPicPr>
          <p:cNvPr id="300" name="Picture 299">
            <a:extLst>
              <a:ext uri="{FF2B5EF4-FFF2-40B4-BE49-F238E27FC236}">
                <a16:creationId xmlns:a16="http://schemas.microsoft.com/office/drawing/2014/main" id="{25E1372F-FB51-48DC-B205-C632BE3225BE}"/>
              </a:ext>
            </a:extLst>
          </p:cNvPr>
          <p:cNvPicPr>
            <a:picLocks noChangeAspect="1"/>
          </p:cNvPicPr>
          <p:nvPr>
            <p:custDataLst>
              <p:custData r:id="rId7"/>
              <p:custData r:id="rId8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07" y="4300315"/>
            <a:ext cx="162000" cy="162000"/>
          </a:xfrm>
          <a:prstGeom prst="rect">
            <a:avLst/>
          </a:prstGeom>
        </p:spPr>
      </p:pic>
      <p:grpSp>
        <p:nvGrpSpPr>
          <p:cNvPr id="301" name="Group 300">
            <a:extLst>
              <a:ext uri="{FF2B5EF4-FFF2-40B4-BE49-F238E27FC236}">
                <a16:creationId xmlns:a16="http://schemas.microsoft.com/office/drawing/2014/main" id="{C5BFB396-A5FA-4A7B-A768-C0545D81A6A6}"/>
              </a:ext>
            </a:extLst>
          </p:cNvPr>
          <p:cNvGrpSpPr/>
          <p:nvPr>
            <p:custDataLst>
              <p:custData r:id="rId9"/>
              <p:custData r:id="rId10"/>
            </p:custDataLst>
          </p:nvPr>
        </p:nvGrpSpPr>
        <p:grpSpPr>
          <a:xfrm>
            <a:off x="6119300" y="3483120"/>
            <a:ext cx="233954" cy="197240"/>
            <a:chOff x="4033668" y="1366668"/>
            <a:chExt cx="360000" cy="360000"/>
          </a:xfrm>
        </p:grpSpPr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33C8D409-2961-44EC-A785-85003DD4792B}"/>
                </a:ext>
              </a:extLst>
            </p:cNvPr>
            <p:cNvSpPr/>
            <p:nvPr>
              <p:custDataLst>
                <p:custData r:id="rId36"/>
              </p:custDataLst>
            </p:nvPr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A9DFD29A-68CD-4829-8AF6-DD00CADA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809C80C-3662-46FC-B2E6-631D7DDB462C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6241339" y="3843471"/>
            <a:ext cx="223830" cy="203926"/>
            <a:chOff x="3439014" y="1829289"/>
            <a:chExt cx="360000" cy="360000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6357D4B3-2938-468E-BF31-04068DB20D03}"/>
                </a:ext>
              </a:extLst>
            </p:cNvPr>
            <p:cNvSpPr/>
            <p:nvPr>
              <p:custDataLst>
                <p:custData r:id="rId35"/>
              </p:custDataLst>
            </p:nvPr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06" name="Picture 305">
              <a:extLst>
                <a:ext uri="{FF2B5EF4-FFF2-40B4-BE49-F238E27FC236}">
                  <a16:creationId xmlns:a16="http://schemas.microsoft.com/office/drawing/2014/main" id="{CFC855EA-2E82-4543-B5E7-D68DB5EF9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42215868-D8A5-45B0-9EB8-B98AC473A3E6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577301" y="3529426"/>
            <a:ext cx="233954" cy="203927"/>
            <a:chOff x="1398528" y="3376748"/>
            <a:chExt cx="393700" cy="360000"/>
          </a:xfrm>
        </p:grpSpPr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4BB0172-C392-4EB2-852C-5D657C9EB916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09" name="Picture 308">
              <a:extLst>
                <a:ext uri="{FF2B5EF4-FFF2-40B4-BE49-F238E27FC236}">
                  <a16:creationId xmlns:a16="http://schemas.microsoft.com/office/drawing/2014/main" id="{7170EBE3-1DD3-42E6-B5A5-11EA0B11E87F}"/>
                </a:ext>
              </a:extLst>
            </p:cNvPr>
            <p:cNvPicPr>
              <a:picLocks noChangeAspect="1"/>
            </p:cNvPicPr>
            <p:nvPr>
              <p:custDataLst>
                <p:custData r:id="rId34"/>
              </p:custDataLst>
            </p:nvPr>
          </p:nvPicPr>
          <p:blipFill>
            <a:blip r:embed="rId4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ACC84E2C-88E8-4FFA-9ED1-0BCE41A44252}"/>
              </a:ext>
            </a:extLst>
          </p:cNvPr>
          <p:cNvGrpSpPr/>
          <p:nvPr>
            <p:custDataLst>
              <p:custData r:id="rId13"/>
              <p:custData r:id="rId14"/>
            </p:custDataLst>
          </p:nvPr>
        </p:nvGrpSpPr>
        <p:grpSpPr>
          <a:xfrm>
            <a:off x="5596153" y="3992849"/>
            <a:ext cx="233954" cy="203928"/>
            <a:chOff x="4033668" y="1829289"/>
            <a:chExt cx="360000" cy="360000"/>
          </a:xfrm>
        </p:grpSpPr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6BADB775-4640-4AE5-983F-3B144C8405BB}"/>
                </a:ext>
              </a:extLst>
            </p:cNvPr>
            <p:cNvSpPr/>
            <p:nvPr/>
          </p:nvSpPr>
          <p:spPr>
            <a:xfrm>
              <a:off x="4033668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12" name="Picture 311">
              <a:extLst>
                <a:ext uri="{FF2B5EF4-FFF2-40B4-BE49-F238E27FC236}">
                  <a16:creationId xmlns:a16="http://schemas.microsoft.com/office/drawing/2014/main" id="{C4ED32E9-94CE-4C01-9AD8-6BEA5FCFE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885089"/>
              <a:ext cx="248400" cy="248400"/>
            </a:xfrm>
            <a:prstGeom prst="rect">
              <a:avLst/>
            </a:prstGeom>
          </p:spPr>
        </p:pic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B65DD2D7-1ED9-4C2D-B408-4AF0F9017275}"/>
              </a:ext>
            </a:extLst>
          </p:cNvPr>
          <p:cNvSpPr txBox="1"/>
          <p:nvPr/>
        </p:nvSpPr>
        <p:spPr>
          <a:xfrm>
            <a:off x="6577301" y="3683443"/>
            <a:ext cx="910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A&amp;E Wing 1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50764886-5C17-4A3D-B1B1-388DB2DC34C6}"/>
              </a:ext>
            </a:extLst>
          </p:cNvPr>
          <p:cNvSpPr txBox="1"/>
          <p:nvPr/>
        </p:nvSpPr>
        <p:spPr>
          <a:xfrm>
            <a:off x="6050567" y="3939239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A&amp;E Wing 2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E60BA302-E1A4-4CE4-ABF2-671BAC8224E4}"/>
              </a:ext>
            </a:extLst>
          </p:cNvPr>
          <p:cNvSpPr txBox="1"/>
          <p:nvPr/>
        </p:nvSpPr>
        <p:spPr>
          <a:xfrm>
            <a:off x="5331933" y="4140824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Concierge</a:t>
            </a:r>
          </a:p>
        </p:txBody>
      </p:sp>
      <p:pic>
        <p:nvPicPr>
          <p:cNvPr id="316" name="Picture 315">
            <a:extLst>
              <a:ext uri="{FF2B5EF4-FFF2-40B4-BE49-F238E27FC236}">
                <a16:creationId xmlns:a16="http://schemas.microsoft.com/office/drawing/2014/main" id="{135804B7-2223-4893-A536-E67237515164}"/>
              </a:ext>
            </a:extLst>
          </p:cNvPr>
          <p:cNvPicPr>
            <a:picLocks noChangeAspect="1"/>
          </p:cNvPicPr>
          <p:nvPr>
            <p:custDataLst>
              <p:custData r:id="rId15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10" y="3646394"/>
            <a:ext cx="162000" cy="162000"/>
          </a:xfrm>
          <a:prstGeom prst="rect">
            <a:avLst/>
          </a:prstGeom>
        </p:spPr>
      </p:pic>
      <p:sp>
        <p:nvSpPr>
          <p:cNvPr id="317" name="TextBox 316">
            <a:extLst>
              <a:ext uri="{FF2B5EF4-FFF2-40B4-BE49-F238E27FC236}">
                <a16:creationId xmlns:a16="http://schemas.microsoft.com/office/drawing/2014/main" id="{1C817A98-C00E-44EC-B839-C8F8302C4E90}"/>
              </a:ext>
            </a:extLst>
          </p:cNvPr>
          <p:cNvSpPr txBox="1"/>
          <p:nvPr/>
        </p:nvSpPr>
        <p:spPr>
          <a:xfrm>
            <a:off x="4994246" y="3459687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Triage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2DD39B07-833B-4060-9D8C-FE0DA2C31D7D}"/>
              </a:ext>
            </a:extLst>
          </p:cNvPr>
          <p:cNvPicPr>
            <a:picLocks noChangeAspect="1"/>
          </p:cNvPicPr>
          <p:nvPr>
            <p:custDataLst>
              <p:custData r:id="rId16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009" y="4170852"/>
            <a:ext cx="540000" cy="540000"/>
          </a:xfrm>
          <a:prstGeom prst="rect">
            <a:avLst/>
          </a:prstGeom>
        </p:spPr>
      </p:pic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224A487-6A48-41BD-8093-AA1543799B3E}"/>
              </a:ext>
            </a:extLst>
          </p:cNvPr>
          <p:cNvSpPr/>
          <p:nvPr>
            <p:custDataLst>
              <p:custData r:id="rId17"/>
              <p:custData r:id="rId18"/>
            </p:custDataLst>
          </p:nvPr>
        </p:nvSpPr>
        <p:spPr>
          <a:xfrm>
            <a:off x="4641272" y="645318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24" name="Picture 223">
            <a:extLst>
              <a:ext uri="{FF2B5EF4-FFF2-40B4-BE49-F238E27FC236}">
                <a16:creationId xmlns:a16="http://schemas.microsoft.com/office/drawing/2014/main" id="{A0C4D324-7855-4536-BA67-315B11A2C8E6}"/>
              </a:ext>
            </a:extLst>
          </p:cNvPr>
          <p:cNvPicPr>
            <a:picLocks noChangeAspect="1"/>
          </p:cNvPicPr>
          <p:nvPr>
            <p:custDataLst>
              <p:custData r:id="rId19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71" y="2449926"/>
            <a:ext cx="3014420" cy="3188261"/>
          </a:xfrm>
          <a:prstGeom prst="rect">
            <a:avLst/>
          </a:prstGeom>
        </p:spPr>
      </p:pic>
      <p:grpSp>
        <p:nvGrpSpPr>
          <p:cNvPr id="225" name="Group 224">
            <a:extLst>
              <a:ext uri="{FF2B5EF4-FFF2-40B4-BE49-F238E27FC236}">
                <a16:creationId xmlns:a16="http://schemas.microsoft.com/office/drawing/2014/main" id="{0F14A023-6D3C-4A04-8430-9BFAC8550600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5877068" y="2842037"/>
            <a:ext cx="294250" cy="261287"/>
            <a:chOff x="4033668" y="1366668"/>
            <a:chExt cx="360000" cy="360000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E912D3D2-849D-4DAC-86F7-958A14E544B9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6EF35FF0-A016-4925-AB6D-E10C65419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E5657317-2ADA-437D-9D46-62D3005DF619}"/>
              </a:ext>
            </a:extLst>
          </p:cNvPr>
          <p:cNvSpPr txBox="1"/>
          <p:nvPr/>
        </p:nvSpPr>
        <p:spPr>
          <a:xfrm>
            <a:off x="5100173" y="1688137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3F</a:t>
            </a:r>
          </a:p>
        </p:txBody>
      </p:sp>
      <p:pic>
        <p:nvPicPr>
          <p:cNvPr id="229" name="Picture 228">
            <a:extLst>
              <a:ext uri="{FF2B5EF4-FFF2-40B4-BE49-F238E27FC236}">
                <a16:creationId xmlns:a16="http://schemas.microsoft.com/office/drawing/2014/main" id="{A50F52DF-233E-4D82-9070-FCDB17B95D2B}"/>
              </a:ext>
            </a:extLst>
          </p:cNvPr>
          <p:cNvPicPr>
            <a:picLocks noChangeAspect="1"/>
          </p:cNvPicPr>
          <p:nvPr>
            <p:custDataLst>
              <p:custData r:id="rId21"/>
              <p:custData r:id="rId22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73" y="3407191"/>
            <a:ext cx="162000" cy="162000"/>
          </a:xfrm>
          <a:prstGeom prst="rect">
            <a:avLst/>
          </a:prstGeom>
        </p:spPr>
      </p:pic>
      <p:grpSp>
        <p:nvGrpSpPr>
          <p:cNvPr id="230" name="Group 229">
            <a:extLst>
              <a:ext uri="{FF2B5EF4-FFF2-40B4-BE49-F238E27FC236}">
                <a16:creationId xmlns:a16="http://schemas.microsoft.com/office/drawing/2014/main" id="{329B00EE-D653-4393-A952-A90C68EBE2FF}"/>
              </a:ext>
            </a:extLst>
          </p:cNvPr>
          <p:cNvGrpSpPr/>
          <p:nvPr>
            <p:custDataLst>
              <p:custData r:id="rId23"/>
            </p:custDataLst>
          </p:nvPr>
        </p:nvGrpSpPr>
        <p:grpSpPr>
          <a:xfrm>
            <a:off x="6194375" y="3480242"/>
            <a:ext cx="281517" cy="270144"/>
            <a:chOff x="3439014" y="1829289"/>
            <a:chExt cx="360000" cy="360000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0E40899C-3722-46DE-B117-FE07116F9092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24FE5E7F-51A7-476A-8A5E-459953CB4EEA}"/>
                </a:ext>
              </a:extLst>
            </p:cNvPr>
            <p:cNvPicPr>
              <a:picLocks noChangeAspect="1"/>
            </p:cNvPicPr>
            <p:nvPr>
              <p:custDataLst>
                <p:custData r:id="rId33"/>
              </p:custDataLst>
            </p:nvPr>
          </p:nvPicPr>
          <p:blipFill>
            <a:blip r:embed="rId4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1A921F7-311D-42EA-94D2-BC25E28DDC48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6621294" y="3044142"/>
            <a:ext cx="294250" cy="270146"/>
            <a:chOff x="1398528" y="3376748"/>
            <a:chExt cx="393700" cy="360000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D5CB942F-0150-4B02-B983-CD10662B8BF3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38" name="Picture 237">
              <a:extLst>
                <a:ext uri="{FF2B5EF4-FFF2-40B4-BE49-F238E27FC236}">
                  <a16:creationId xmlns:a16="http://schemas.microsoft.com/office/drawing/2014/main" id="{9C083E1A-097E-441D-B071-6BF7BBEE8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pic>
        <p:nvPicPr>
          <p:cNvPr id="240" name="Picture 239">
            <a:extLst>
              <a:ext uri="{FF2B5EF4-FFF2-40B4-BE49-F238E27FC236}">
                <a16:creationId xmlns:a16="http://schemas.microsoft.com/office/drawing/2014/main" id="{C5FE1DF1-D7D6-470E-9763-F7FAB964FD31}"/>
              </a:ext>
            </a:extLst>
          </p:cNvPr>
          <p:cNvPicPr>
            <a:picLocks noChangeAspect="1"/>
          </p:cNvPicPr>
          <p:nvPr>
            <p:custDataLst>
              <p:custData r:id="rId25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77" y="4788671"/>
            <a:ext cx="162000" cy="162000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43C0B986-2A40-489C-A246-F56D03F0A1A0}"/>
              </a:ext>
            </a:extLst>
          </p:cNvPr>
          <p:cNvPicPr>
            <a:picLocks noChangeAspect="1"/>
          </p:cNvPicPr>
          <p:nvPr>
            <p:custDataLst>
              <p:custData r:id="rId26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37" y="4465539"/>
            <a:ext cx="162000" cy="162000"/>
          </a:xfrm>
          <a:prstGeom prst="rect">
            <a:avLst/>
          </a:prstGeom>
        </p:spPr>
      </p:pic>
      <p:sp>
        <p:nvSpPr>
          <p:cNvPr id="245" name="TextBox 244">
            <a:extLst>
              <a:ext uri="{FF2B5EF4-FFF2-40B4-BE49-F238E27FC236}">
                <a16:creationId xmlns:a16="http://schemas.microsoft.com/office/drawing/2014/main" id="{D98F4DAC-F563-4676-9660-477F7D7B4150}"/>
              </a:ext>
            </a:extLst>
          </p:cNvPr>
          <p:cNvSpPr txBox="1"/>
          <p:nvPr/>
        </p:nvSpPr>
        <p:spPr>
          <a:xfrm>
            <a:off x="4944099" y="3176634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Triage</a:t>
            </a: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44CEE483-14F2-427D-8D77-899EC707419E}"/>
              </a:ext>
            </a:extLst>
          </p:cNvPr>
          <p:cNvGrpSpPr/>
          <p:nvPr>
            <p:custDataLst>
              <p:custData r:id="rId27"/>
              <p:custData r:id="rId28"/>
            </p:custDataLst>
          </p:nvPr>
        </p:nvGrpSpPr>
        <p:grpSpPr>
          <a:xfrm>
            <a:off x="6823584" y="5518558"/>
            <a:ext cx="394541" cy="406673"/>
            <a:chOff x="6902599" y="5528870"/>
            <a:chExt cx="394541" cy="406673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2BA9B318-AC8D-48D4-88E7-346214DA87D3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6BF78B88-0A63-496E-8699-4377B11D3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65266A1-B7BC-4C3F-8A5F-FED05DA2C86A}"/>
              </a:ext>
            </a:extLst>
          </p:cNvPr>
          <p:cNvGrpSpPr/>
          <p:nvPr>
            <p:custDataLst>
              <p:custData r:id="rId29"/>
            </p:custDataLst>
          </p:nvPr>
        </p:nvGrpSpPr>
        <p:grpSpPr>
          <a:xfrm>
            <a:off x="4836188" y="1089720"/>
            <a:ext cx="2519624" cy="338405"/>
            <a:chOff x="235893" y="974307"/>
            <a:chExt cx="2519624" cy="338405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76E1DA8B-4830-4C97-9CA0-3F41AF95477F}"/>
                </a:ext>
              </a:extLst>
            </p:cNvPr>
            <p:cNvGrpSpPr/>
            <p:nvPr>
              <p:custDataLst>
                <p:custData r:id="rId32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2064EB5C-BB09-4FC0-A201-DD5CB767B498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254" name="Picture 253">
                <a:extLst>
                  <a:ext uri="{FF2B5EF4-FFF2-40B4-BE49-F238E27FC236}">
                    <a16:creationId xmlns:a16="http://schemas.microsoft.com/office/drawing/2014/main" id="{4E59C856-E71E-4615-9C31-7C6E885D0D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E33D2CC-4CE3-4C66-85C4-D75DB7EEB877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  <p:pic>
        <p:nvPicPr>
          <p:cNvPr id="321" name="Picture 320">
            <a:extLst>
              <a:ext uri="{FF2B5EF4-FFF2-40B4-BE49-F238E27FC236}">
                <a16:creationId xmlns:a16="http://schemas.microsoft.com/office/drawing/2014/main" id="{34F7A73B-E8B4-40E4-8250-88A7090C231A}"/>
              </a:ext>
            </a:extLst>
          </p:cNvPr>
          <p:cNvPicPr>
            <a:picLocks noChangeAspect="1"/>
          </p:cNvPicPr>
          <p:nvPr>
            <p:custDataLst>
              <p:custData r:id="rId30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85" y="3862318"/>
            <a:ext cx="162000" cy="16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012AB5-7689-43AA-9A82-957D8B4A0D84}"/>
              </a:ext>
            </a:extLst>
          </p:cNvPr>
          <p:cNvSpPr txBox="1"/>
          <p:nvPr/>
        </p:nvSpPr>
        <p:spPr>
          <a:xfrm>
            <a:off x="6331590" y="3655275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A&amp;E Wing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10744-64F2-4E6C-8915-5B4D47F78F5B}"/>
              </a:ext>
            </a:extLst>
          </p:cNvPr>
          <p:cNvSpPr txBox="1"/>
          <p:nvPr/>
        </p:nvSpPr>
        <p:spPr>
          <a:xfrm>
            <a:off x="5872247" y="423410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A&amp;E Wing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41AD2-06A7-44B0-A01A-E54177E101B3}"/>
              </a:ext>
            </a:extLst>
          </p:cNvPr>
          <p:cNvSpPr txBox="1"/>
          <p:nvPr/>
        </p:nvSpPr>
        <p:spPr>
          <a:xfrm>
            <a:off x="5152413" y="4563542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Concierge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2A51817B-AE08-4687-BCE3-9571FD9B865B}"/>
              </a:ext>
            </a:extLst>
          </p:cNvPr>
          <p:cNvGrpSpPr/>
          <p:nvPr>
            <p:custDataLst>
              <p:custData r:id="rId31"/>
            </p:custDataLst>
          </p:nvPr>
        </p:nvGrpSpPr>
        <p:grpSpPr>
          <a:xfrm>
            <a:off x="5386635" y="4216052"/>
            <a:ext cx="281517" cy="242985"/>
            <a:chOff x="4033668" y="1829289"/>
            <a:chExt cx="360000" cy="360000"/>
          </a:xfrm>
        </p:grpSpPr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22287722-02D2-425B-B599-FDEE4331A41A}"/>
                </a:ext>
              </a:extLst>
            </p:cNvPr>
            <p:cNvSpPr/>
            <p:nvPr/>
          </p:nvSpPr>
          <p:spPr>
            <a:xfrm>
              <a:off x="4033668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0998FD51-2C9C-4B71-B2F0-1F3A18584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885089"/>
              <a:ext cx="248400" cy="248400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F391C33-2F8F-4BFF-9234-F7F6FD285A72}"/>
              </a:ext>
            </a:extLst>
          </p:cNvPr>
          <p:cNvSpPr/>
          <p:nvPr/>
        </p:nvSpPr>
        <p:spPr>
          <a:xfrm>
            <a:off x="972993" y="2314913"/>
            <a:ext cx="554313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C07922-EE15-4721-A2D5-5F4BEAA336A9}"/>
              </a:ext>
            </a:extLst>
          </p:cNvPr>
          <p:cNvSpPr/>
          <p:nvPr/>
        </p:nvSpPr>
        <p:spPr>
          <a:xfrm>
            <a:off x="2013981" y="2694373"/>
            <a:ext cx="1844382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2C24F-DBA8-4B3A-8EDF-1836F31EDCC2}"/>
              </a:ext>
            </a:extLst>
          </p:cNvPr>
          <p:cNvSpPr txBox="1"/>
          <p:nvPr/>
        </p:nvSpPr>
        <p:spPr>
          <a:xfrm>
            <a:off x="977774" y="2257818"/>
            <a:ext cx="30144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Tap on the desired level to enter the map for that particular floor.</a:t>
            </a:r>
          </a:p>
        </p:txBody>
      </p:sp>
    </p:spTree>
    <p:extLst>
      <p:ext uri="{BB962C8B-B14F-4D97-AF65-F5344CB8AC3E}">
        <p14:creationId xmlns:p14="http://schemas.microsoft.com/office/powerpoint/2010/main" val="231614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7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7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7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7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7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7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7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75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8" grpId="0"/>
      <p:bldP spid="245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0DACFD-B5E2-4DA0-BB8E-DD5C77E1E8DC}"/>
              </a:ext>
            </a:extLst>
          </p:cNvPr>
          <p:cNvSpPr/>
          <p:nvPr>
            <p:custDataLst>
              <p:custData r:id="rId1"/>
              <p:custData r:id="rId2"/>
            </p:custDataLst>
          </p:nvPr>
        </p:nvSpPr>
        <p:spPr>
          <a:xfrm>
            <a:off x="4641272" y="645318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A22B4-EC97-4165-8FB3-1152165D8A4C}"/>
              </a:ext>
            </a:extLst>
          </p:cNvPr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71" y="2449926"/>
            <a:ext cx="3014420" cy="318826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070AFEB-3D0E-49A2-A45D-1B1AEE0FE908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5877068" y="2842037"/>
            <a:ext cx="294250" cy="261287"/>
            <a:chOff x="4033668" y="1366668"/>
            <a:chExt cx="360000" cy="360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228017-7352-4741-B518-9AE4F61FE47D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CFBB0E5-B557-4FA0-B37F-30A80D6F6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8BBA4A-5DAE-4DEC-832D-3B5D0171CF5B}"/>
              </a:ext>
            </a:extLst>
          </p:cNvPr>
          <p:cNvSpPr txBox="1"/>
          <p:nvPr/>
        </p:nvSpPr>
        <p:spPr>
          <a:xfrm>
            <a:off x="5100173" y="1688137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3F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FE4845-7CFD-4F01-B124-2E07C816C9B9}"/>
              </a:ext>
            </a:extLst>
          </p:cNvPr>
          <p:cNvPicPr>
            <a:picLocks noChangeAspect="1"/>
          </p:cNvPicPr>
          <p:nvPr>
            <p:custDataLst>
              <p:custData r:id="rId5"/>
              <p:custData r:id="rId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73" y="3407191"/>
            <a:ext cx="162000" cy="162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0F87777-2032-47A1-99A4-EC2A42A6A88A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194375" y="3480242"/>
            <a:ext cx="281517" cy="270144"/>
            <a:chOff x="3439014" y="1829289"/>
            <a:chExt cx="360000" cy="36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EDE7445-09F1-4FD1-A741-13D6DECB9B64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0EE7FD7-4CE5-456D-A475-55FBF2936C87}"/>
                </a:ext>
              </a:extLst>
            </p:cNvPr>
            <p:cNvPicPr>
              <a:picLocks noChangeAspect="1"/>
            </p:cNvPicPr>
            <p:nvPr>
              <p:custDataLst>
                <p:custData r:id="rId19"/>
              </p:custDataLst>
            </p:nvPr>
          </p:nvPicPr>
          <p:blipFill>
            <a:blip r:embed="rId2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ACE910-7B21-4836-A9C8-B49ACD670151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6621294" y="3044142"/>
            <a:ext cx="294250" cy="270146"/>
            <a:chOff x="1398528" y="3376748"/>
            <a:chExt cx="393700" cy="360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2AC39B8-7A88-4277-BC82-D6BAAB37A651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42F9249-3FDC-4666-836D-05385F820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7524B84-19D8-4115-88D3-5EA69752CD80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77" y="4788671"/>
            <a:ext cx="162000" cy="16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05D9BC-6740-427E-8139-7239C7DED449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37" y="4465539"/>
            <a:ext cx="162000" cy="162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F08BF6-CAB3-4B7B-A844-F35C2F2B2381}"/>
              </a:ext>
            </a:extLst>
          </p:cNvPr>
          <p:cNvSpPr txBox="1"/>
          <p:nvPr/>
        </p:nvSpPr>
        <p:spPr>
          <a:xfrm>
            <a:off x="4944099" y="3176634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Triage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F790E59-B1E2-4FB0-9D32-9D6952B4FCEF}"/>
              </a:ext>
            </a:extLst>
          </p:cNvPr>
          <p:cNvGrpSpPr/>
          <p:nvPr>
            <p:custDataLst>
              <p:custData r:id="rId11"/>
              <p:custData r:id="rId12"/>
            </p:custDataLst>
          </p:nvPr>
        </p:nvGrpSpPr>
        <p:grpSpPr>
          <a:xfrm>
            <a:off x="6823584" y="5518558"/>
            <a:ext cx="394541" cy="406673"/>
            <a:chOff x="6902599" y="5528870"/>
            <a:chExt cx="394541" cy="40667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D1861D6-C4DB-46FD-A8A2-79D6AE7A9F71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6A32463-13CB-478E-AA53-52FF9E0BF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03FA8E-5333-4094-8BDA-C0B355365390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4836188" y="1089720"/>
            <a:ext cx="2519624" cy="338405"/>
            <a:chOff x="235893" y="974307"/>
            <a:chExt cx="2519624" cy="33840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5473416-5B72-4EF1-9053-A0BFED61DED3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48A66EC-7C5E-483F-8413-69C2715B714F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EB7C6905-0F79-41A9-8AF9-02589442D4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9DCF82-3531-44DB-A19D-0B18F3A386A8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E9D3D05-255D-45D0-831C-6DAD43335983}"/>
              </a:ext>
            </a:extLst>
          </p:cNvPr>
          <p:cNvPicPr>
            <a:picLocks noChangeAspect="1"/>
          </p:cNvPicPr>
          <p:nvPr>
            <p:custDataLst>
              <p:custData r:id="rId1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85" y="3862318"/>
            <a:ext cx="162000" cy="162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EDC4E52-22D2-48A2-AC68-EB467021C4F8}"/>
              </a:ext>
            </a:extLst>
          </p:cNvPr>
          <p:cNvSpPr txBox="1"/>
          <p:nvPr/>
        </p:nvSpPr>
        <p:spPr>
          <a:xfrm>
            <a:off x="6331590" y="3655275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A&amp;E Wing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F0608D-830B-45BB-A865-45B91E792E87}"/>
              </a:ext>
            </a:extLst>
          </p:cNvPr>
          <p:cNvSpPr txBox="1"/>
          <p:nvPr/>
        </p:nvSpPr>
        <p:spPr>
          <a:xfrm>
            <a:off x="5872247" y="423410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A&amp;E Wing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6BAF0B-A8BF-45CD-82DE-938424947316}"/>
              </a:ext>
            </a:extLst>
          </p:cNvPr>
          <p:cNvSpPr txBox="1"/>
          <p:nvPr/>
        </p:nvSpPr>
        <p:spPr>
          <a:xfrm>
            <a:off x="5152413" y="4563542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Concierge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208EDBB-C45C-404B-A4BE-5D91D2A91FA1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5386635" y="4216052"/>
            <a:ext cx="281517" cy="242985"/>
            <a:chOff x="4033668" y="1829289"/>
            <a:chExt cx="360000" cy="3600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B3AAF8-7CAC-4200-9244-4A2347D81935}"/>
                </a:ext>
              </a:extLst>
            </p:cNvPr>
            <p:cNvSpPr/>
            <p:nvPr/>
          </p:nvSpPr>
          <p:spPr>
            <a:xfrm>
              <a:off x="4033668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E905A71-98E9-4E45-8A77-F40DA5570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885089"/>
              <a:ext cx="248400" cy="248400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270F32E3-BDBF-4334-987E-97836DBD0F6D}"/>
              </a:ext>
            </a:extLst>
          </p:cNvPr>
          <p:cNvPicPr>
            <a:picLocks noChangeAspect="1"/>
          </p:cNvPicPr>
          <p:nvPr>
            <p:custDataLst>
              <p:custData r:id="rId16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785" y="4454102"/>
            <a:ext cx="540000" cy="540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2878F27-A36F-4DF5-9729-EA492C522081}"/>
              </a:ext>
            </a:extLst>
          </p:cNvPr>
          <p:cNvSpPr/>
          <p:nvPr/>
        </p:nvSpPr>
        <p:spPr>
          <a:xfrm>
            <a:off x="4705676" y="3381189"/>
            <a:ext cx="2794252" cy="2549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5F9B4E-D982-4C5D-B864-A83D40ED2AF7}"/>
              </a:ext>
            </a:extLst>
          </p:cNvPr>
          <p:cNvSpPr txBox="1"/>
          <p:nvPr/>
        </p:nvSpPr>
        <p:spPr>
          <a:xfrm>
            <a:off x="4823536" y="3515657"/>
            <a:ext cx="247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A&amp;E Wing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3ECC64-5B44-4666-BD76-2B85184ED2F8}"/>
              </a:ext>
            </a:extLst>
          </p:cNvPr>
          <p:cNvSpPr txBox="1"/>
          <p:nvPr/>
        </p:nvSpPr>
        <p:spPr>
          <a:xfrm>
            <a:off x="4800792" y="3883667"/>
            <a:ext cx="2548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#03-51, 8 min Walk</a:t>
            </a:r>
          </a:p>
          <a:p>
            <a:r>
              <a:rPr lang="en-SG" sz="1200" dirty="0"/>
              <a:t>Current Estimated Wait Time: 20 mins</a:t>
            </a:r>
          </a:p>
          <a:p>
            <a:r>
              <a:rPr lang="en-SG" sz="1200" dirty="0"/>
              <a:t>Opening Hours: 24 Hours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D11695-3155-4514-A05D-D36AAE39788D}"/>
              </a:ext>
            </a:extLst>
          </p:cNvPr>
          <p:cNvCxnSpPr>
            <a:cxnSpLocks/>
          </p:cNvCxnSpPr>
          <p:nvPr/>
        </p:nvCxnSpPr>
        <p:spPr>
          <a:xfrm flipH="1">
            <a:off x="4635655" y="3397902"/>
            <a:ext cx="2909840" cy="91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C0E95E-4274-4834-871D-3964E9BE3213}"/>
              </a:ext>
            </a:extLst>
          </p:cNvPr>
          <p:cNvCxnSpPr>
            <a:cxnSpLocks/>
          </p:cNvCxnSpPr>
          <p:nvPr/>
        </p:nvCxnSpPr>
        <p:spPr>
          <a:xfrm flipH="1">
            <a:off x="5734500" y="3509764"/>
            <a:ext cx="619447" cy="1"/>
          </a:xfrm>
          <a:prstGeom prst="line">
            <a:avLst/>
          </a:prstGeom>
          <a:ln w="15875">
            <a:solidFill>
              <a:schemeClr val="tx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4FE5C3-5245-42A0-A59E-C6A3A4DFB0C9}"/>
              </a:ext>
            </a:extLst>
          </p:cNvPr>
          <p:cNvSpPr txBox="1"/>
          <p:nvPr/>
        </p:nvSpPr>
        <p:spPr>
          <a:xfrm>
            <a:off x="4756304" y="4636402"/>
            <a:ext cx="26849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Additional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Walk-in allowed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Please bring identification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Wear mask at all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Pets allowed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118701D-3CEC-43F9-AA4D-8ABA9671F24B}"/>
              </a:ext>
            </a:extLst>
          </p:cNvPr>
          <p:cNvSpPr/>
          <p:nvPr/>
        </p:nvSpPr>
        <p:spPr>
          <a:xfrm>
            <a:off x="4715473" y="5593808"/>
            <a:ext cx="895350" cy="2722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B7D1955-E669-43EC-A568-B1D654EE99A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28" y="5630957"/>
            <a:ext cx="198000" cy="198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78B8BDF-35E8-4E50-B5AB-134D83BA6BB9}"/>
              </a:ext>
            </a:extLst>
          </p:cNvPr>
          <p:cNvSpPr txBox="1"/>
          <p:nvPr/>
        </p:nvSpPr>
        <p:spPr>
          <a:xfrm>
            <a:off x="4902774" y="5591975"/>
            <a:ext cx="89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Directions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477D856-F043-4FFC-AC86-E411BDCFAE5D}"/>
              </a:ext>
            </a:extLst>
          </p:cNvPr>
          <p:cNvSpPr/>
          <p:nvPr/>
        </p:nvSpPr>
        <p:spPr>
          <a:xfrm>
            <a:off x="6589835" y="5570666"/>
            <a:ext cx="895350" cy="2722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3DFE060-3264-4084-92A7-CF71AA55301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48" y="5627063"/>
            <a:ext cx="198000" cy="198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19D79E9-A71C-4C41-B321-5308EFFE0E30}"/>
              </a:ext>
            </a:extLst>
          </p:cNvPr>
          <p:cNvSpPr txBox="1"/>
          <p:nvPr/>
        </p:nvSpPr>
        <p:spPr>
          <a:xfrm>
            <a:off x="6791879" y="5584190"/>
            <a:ext cx="89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Call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ACB23D5-B72D-414D-88E0-E842DD21A4BC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650476" y="5585382"/>
            <a:ext cx="895350" cy="2722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19854C0-CEAB-4858-8581-0C84ED43C4C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07489" y="5626928"/>
            <a:ext cx="198000" cy="198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69FE0E9-ABEB-4FF4-99A4-FF0C480D3A55}"/>
              </a:ext>
            </a:extLst>
          </p:cNvPr>
          <p:cNvSpPr txBox="1"/>
          <p:nvPr/>
        </p:nvSpPr>
        <p:spPr>
          <a:xfrm>
            <a:off x="5879904" y="5603334"/>
            <a:ext cx="46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Start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CD5CE-48CB-4F16-85A8-BB6469CBA224}"/>
              </a:ext>
            </a:extLst>
          </p:cNvPr>
          <p:cNvSpPr txBox="1"/>
          <p:nvPr/>
        </p:nvSpPr>
        <p:spPr>
          <a:xfrm>
            <a:off x="977774" y="2257818"/>
            <a:ext cx="3014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Select a new POI on that floor.</a:t>
            </a:r>
          </a:p>
        </p:txBody>
      </p:sp>
    </p:spTree>
    <p:extLst>
      <p:ext uri="{BB962C8B-B14F-4D97-AF65-F5344CB8AC3E}">
        <p14:creationId xmlns:p14="http://schemas.microsoft.com/office/powerpoint/2010/main" val="369379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/>
      <p:bldP spid="41" grpId="0"/>
      <p:bldP spid="42" grpId="0" animBg="1"/>
      <p:bldP spid="44" grpId="0"/>
      <p:bldP spid="45" grpId="0" animBg="1"/>
      <p:bldP spid="47" grpId="0"/>
      <p:bldP spid="48" grpId="0" animBg="1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Rectangle 517">
            <a:extLst>
              <a:ext uri="{FF2B5EF4-FFF2-40B4-BE49-F238E27FC236}">
                <a16:creationId xmlns:a16="http://schemas.microsoft.com/office/drawing/2014/main" id="{3343D910-38CF-45FE-901E-E40EA0C58CA5}"/>
              </a:ext>
            </a:extLst>
          </p:cNvPr>
          <p:cNvSpPr/>
          <p:nvPr/>
        </p:nvSpPr>
        <p:spPr>
          <a:xfrm>
            <a:off x="866677" y="3336952"/>
            <a:ext cx="1813023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E46105-E9F3-4CCC-B6EC-2A602B7A60CB}"/>
              </a:ext>
            </a:extLst>
          </p:cNvPr>
          <p:cNvSpPr/>
          <p:nvPr>
            <p:custDataLst>
              <p:custData r:id="rId1"/>
              <p:custData r:id="rId2"/>
            </p:custDataLst>
          </p:nvPr>
        </p:nvSpPr>
        <p:spPr>
          <a:xfrm>
            <a:off x="4641272" y="645318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B8083-A5D7-4B34-82E9-CC94E8637DA1}"/>
              </a:ext>
            </a:extLst>
          </p:cNvPr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71" y="2449926"/>
            <a:ext cx="3014420" cy="318826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2AF0BAE-692A-4EF3-AD0E-5E0E119F22B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5877068" y="2842037"/>
            <a:ext cx="294250" cy="261287"/>
            <a:chOff x="4033668" y="1366668"/>
            <a:chExt cx="360000" cy="360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123EF1-D037-47E1-971B-51C044E7F903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BB9778-8007-4B2E-B36E-F78FDDAAD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1BD17CC-197B-413C-91BB-2C11DED87F58}"/>
              </a:ext>
            </a:extLst>
          </p:cNvPr>
          <p:cNvSpPr txBox="1"/>
          <p:nvPr/>
        </p:nvSpPr>
        <p:spPr>
          <a:xfrm>
            <a:off x="5100173" y="1688137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3F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223612-0FEE-4530-AA4C-FDE88320E7F0}"/>
              </a:ext>
            </a:extLst>
          </p:cNvPr>
          <p:cNvPicPr>
            <a:picLocks noChangeAspect="1"/>
          </p:cNvPicPr>
          <p:nvPr>
            <p:custDataLst>
              <p:custData r:id="rId5"/>
              <p:custData r:id="rId6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73" y="3407191"/>
            <a:ext cx="162000" cy="162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1DC16D6-2FD5-466F-BEDC-3C447F47EB3A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194375" y="3480242"/>
            <a:ext cx="281517" cy="270144"/>
            <a:chOff x="3439014" y="1829289"/>
            <a:chExt cx="360000" cy="36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A4092A-0EA3-4238-8CFF-C2F4B3AA31FD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1F10991-48BC-420E-8471-EA426EFB65B5}"/>
                </a:ext>
              </a:extLst>
            </p:cNvPr>
            <p:cNvPicPr>
              <a:picLocks noChangeAspect="1"/>
            </p:cNvPicPr>
            <p:nvPr>
              <p:custDataLst>
                <p:custData r:id="rId36"/>
                <p:custData r:id="rId37"/>
              </p:custDataLst>
            </p:nvPr>
          </p:nvPicPr>
          <p:blipFill>
            <a:blip r:embed="rId4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4A8A94-FDB4-4A3B-BCC4-C985508B09DA}"/>
              </a:ext>
            </a:extLst>
          </p:cNvPr>
          <p:cNvGrpSpPr/>
          <p:nvPr>
            <p:custDataLst>
              <p:custData r:id="rId8"/>
              <p:custData r:id="rId9"/>
            </p:custDataLst>
          </p:nvPr>
        </p:nvGrpSpPr>
        <p:grpSpPr>
          <a:xfrm>
            <a:off x="6621294" y="3044142"/>
            <a:ext cx="294250" cy="270146"/>
            <a:chOff x="1398528" y="3376748"/>
            <a:chExt cx="393700" cy="360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0D5E591-E67F-4694-9238-2F3284AEC7A8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692EBC1-58A6-4859-B145-CC8CF9B3A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298EE10-13CE-4B59-B636-B070E3FA61D9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77" y="4788671"/>
            <a:ext cx="162000" cy="16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8B4FCC-0FC2-4B18-8C33-2252786CD2F3}"/>
              </a:ext>
            </a:extLst>
          </p:cNvPr>
          <p:cNvPicPr>
            <a:picLocks noChangeAspect="1"/>
          </p:cNvPicPr>
          <p:nvPr>
            <p:custDataLst>
              <p:custData r:id="rId11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37" y="4465539"/>
            <a:ext cx="162000" cy="162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384E48-3125-4885-816A-2DFC2FD97128}"/>
              </a:ext>
            </a:extLst>
          </p:cNvPr>
          <p:cNvSpPr txBox="1"/>
          <p:nvPr/>
        </p:nvSpPr>
        <p:spPr>
          <a:xfrm>
            <a:off x="4944099" y="3176634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Triage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B64DB2-8C42-4A3B-A1E0-445D3850A54D}"/>
              </a:ext>
            </a:extLst>
          </p:cNvPr>
          <p:cNvGrpSpPr/>
          <p:nvPr>
            <p:custDataLst>
              <p:custData r:id="rId12"/>
              <p:custData r:id="rId13"/>
            </p:custDataLst>
          </p:nvPr>
        </p:nvGrpSpPr>
        <p:grpSpPr>
          <a:xfrm>
            <a:off x="6823584" y="5518558"/>
            <a:ext cx="394541" cy="406673"/>
            <a:chOff x="6902599" y="5528870"/>
            <a:chExt cx="394541" cy="40667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B873B1F-D12A-4E72-811B-64B3A91C10F7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04603D4-BED9-4F3F-BA8B-4791F59B2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D27D70-06F5-4046-9739-140C4EF49E99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4836188" y="1089720"/>
            <a:ext cx="2519624" cy="338405"/>
            <a:chOff x="235893" y="974307"/>
            <a:chExt cx="2519624" cy="33840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1D17F2A-AF8B-4665-9269-23601597ACDC}"/>
                </a:ext>
              </a:extLst>
            </p:cNvPr>
            <p:cNvGrpSpPr/>
            <p:nvPr>
              <p:custDataLst>
                <p:custData r:id="rId35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23FC954-B913-4BA6-8553-A0938469FE99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39D6710-54F7-4F47-9E80-E6C9D135E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77725F-BDE9-4C4D-BFA8-4EC6184A24F8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87A1B72-440E-486A-9B36-C5011693FAF3}"/>
              </a:ext>
            </a:extLst>
          </p:cNvPr>
          <p:cNvPicPr>
            <a:picLocks noChangeAspect="1"/>
          </p:cNvPicPr>
          <p:nvPr>
            <p:custDataLst>
              <p:custData r:id="rId15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85" y="3862318"/>
            <a:ext cx="162000" cy="162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820EDD2-0E11-43ED-99F3-B4E5BE7CC7B0}"/>
              </a:ext>
            </a:extLst>
          </p:cNvPr>
          <p:cNvSpPr txBox="1"/>
          <p:nvPr/>
        </p:nvSpPr>
        <p:spPr>
          <a:xfrm>
            <a:off x="6331590" y="3655275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A&amp;E Wing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1EEECD-CD17-4909-8B45-DA23F80C6470}"/>
              </a:ext>
            </a:extLst>
          </p:cNvPr>
          <p:cNvSpPr txBox="1"/>
          <p:nvPr/>
        </p:nvSpPr>
        <p:spPr>
          <a:xfrm>
            <a:off x="5872247" y="423410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A&amp;E Wing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EED46E-E16D-43EB-989A-17C830408E92}"/>
              </a:ext>
            </a:extLst>
          </p:cNvPr>
          <p:cNvSpPr txBox="1"/>
          <p:nvPr/>
        </p:nvSpPr>
        <p:spPr>
          <a:xfrm>
            <a:off x="5152413" y="4563542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Concierge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8CFBF6-E218-4FAB-BF26-63409F7D1342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5386635" y="4216052"/>
            <a:ext cx="281517" cy="242985"/>
            <a:chOff x="4033668" y="1829289"/>
            <a:chExt cx="360000" cy="3600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3CB8049-1F77-4A28-BA63-44DFD5A989B1}"/>
                </a:ext>
              </a:extLst>
            </p:cNvPr>
            <p:cNvSpPr/>
            <p:nvPr/>
          </p:nvSpPr>
          <p:spPr>
            <a:xfrm>
              <a:off x="4033668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C9A3DD8-59B6-4361-86D5-913149711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885089"/>
              <a:ext cx="248400" cy="248400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C3CCE380-DB4C-43A2-8D4F-AAB7EB5896E1}"/>
              </a:ext>
            </a:extLst>
          </p:cNvPr>
          <p:cNvPicPr>
            <a:picLocks noChangeAspect="1"/>
          </p:cNvPicPr>
          <p:nvPr>
            <p:custDataLst>
              <p:custData r:id="rId17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785" y="4454102"/>
            <a:ext cx="540000" cy="540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38CEDA2-C914-44E1-9A39-926FC8024B88}"/>
              </a:ext>
            </a:extLst>
          </p:cNvPr>
          <p:cNvSpPr/>
          <p:nvPr/>
        </p:nvSpPr>
        <p:spPr>
          <a:xfrm>
            <a:off x="4705676" y="3381189"/>
            <a:ext cx="2794252" cy="2549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1D063D-7149-4EA2-AD50-77A9627DF2B1}"/>
              </a:ext>
            </a:extLst>
          </p:cNvPr>
          <p:cNvSpPr txBox="1"/>
          <p:nvPr/>
        </p:nvSpPr>
        <p:spPr>
          <a:xfrm>
            <a:off x="4823536" y="3515657"/>
            <a:ext cx="247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A&amp;E Wing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CC4C0E-8C84-4DCE-AD25-0188AA2FC57C}"/>
              </a:ext>
            </a:extLst>
          </p:cNvPr>
          <p:cNvSpPr txBox="1"/>
          <p:nvPr/>
        </p:nvSpPr>
        <p:spPr>
          <a:xfrm>
            <a:off x="4800792" y="3883667"/>
            <a:ext cx="2548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#03-51, 8 min Walk</a:t>
            </a:r>
          </a:p>
          <a:p>
            <a:r>
              <a:rPr lang="en-SG" sz="1200" dirty="0"/>
              <a:t>Current Estimated Wait Time: 20 mins</a:t>
            </a:r>
          </a:p>
          <a:p>
            <a:r>
              <a:rPr lang="en-SG" sz="1200" dirty="0"/>
              <a:t>Opening Hours: 24 Hours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01747B-C43F-44AF-8D0F-EF591AB985C9}"/>
              </a:ext>
            </a:extLst>
          </p:cNvPr>
          <p:cNvCxnSpPr>
            <a:cxnSpLocks/>
          </p:cNvCxnSpPr>
          <p:nvPr/>
        </p:nvCxnSpPr>
        <p:spPr>
          <a:xfrm flipH="1">
            <a:off x="4635655" y="3397902"/>
            <a:ext cx="2909840" cy="91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1BE756E-BB8B-462E-A6B0-575E93827DA8}"/>
              </a:ext>
            </a:extLst>
          </p:cNvPr>
          <p:cNvCxnSpPr>
            <a:cxnSpLocks/>
          </p:cNvCxnSpPr>
          <p:nvPr>
            <p:custDataLst>
              <p:custData r:id="rId18"/>
            </p:custDataLst>
          </p:nvPr>
        </p:nvCxnSpPr>
        <p:spPr>
          <a:xfrm flipH="1">
            <a:off x="5734500" y="3509764"/>
            <a:ext cx="619447" cy="1"/>
          </a:xfrm>
          <a:prstGeom prst="line">
            <a:avLst/>
          </a:prstGeom>
          <a:ln w="15875">
            <a:solidFill>
              <a:schemeClr val="tx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74CF937-5A5E-446A-8812-ED035C2E106C}"/>
              </a:ext>
            </a:extLst>
          </p:cNvPr>
          <p:cNvSpPr txBox="1"/>
          <p:nvPr/>
        </p:nvSpPr>
        <p:spPr>
          <a:xfrm>
            <a:off x="4756304" y="4636402"/>
            <a:ext cx="26849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Additional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Walk-in allowed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Please bring identification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Wear mask at all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Pets allowed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B9D21E1-F6D0-4372-B0EB-B16B0F7C37B1}"/>
              </a:ext>
            </a:extLst>
          </p:cNvPr>
          <p:cNvSpPr/>
          <p:nvPr/>
        </p:nvSpPr>
        <p:spPr>
          <a:xfrm>
            <a:off x="4715473" y="5593808"/>
            <a:ext cx="895350" cy="2722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BD0E683-A2B3-4F89-AA16-11F2A1F9748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28" y="5630957"/>
            <a:ext cx="198000" cy="198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7C544D9-3C98-445C-9A1E-CB9D95F551A1}"/>
              </a:ext>
            </a:extLst>
          </p:cNvPr>
          <p:cNvSpPr txBox="1"/>
          <p:nvPr/>
        </p:nvSpPr>
        <p:spPr>
          <a:xfrm>
            <a:off x="4902774" y="5591975"/>
            <a:ext cx="89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Directions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63C22FD-B736-40A5-8E90-417CB4BF249E}"/>
              </a:ext>
            </a:extLst>
          </p:cNvPr>
          <p:cNvSpPr/>
          <p:nvPr/>
        </p:nvSpPr>
        <p:spPr>
          <a:xfrm>
            <a:off x="6589835" y="5570666"/>
            <a:ext cx="895350" cy="2722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DA325A5-CD61-41AD-8D69-D982C1B6AE1A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48" y="5627063"/>
            <a:ext cx="198000" cy="198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78929D0-C504-4DBC-97B3-0C4A1229962C}"/>
              </a:ext>
            </a:extLst>
          </p:cNvPr>
          <p:cNvSpPr txBox="1"/>
          <p:nvPr/>
        </p:nvSpPr>
        <p:spPr>
          <a:xfrm>
            <a:off x="6791879" y="5584190"/>
            <a:ext cx="89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Call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BBF43C6-BDD0-462E-9B40-3D5687B4B270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650476" y="5585382"/>
            <a:ext cx="895350" cy="2722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FDD1D4D-6369-46E8-93CE-2BA3FE2EDF99}"/>
              </a:ext>
            </a:extLst>
          </p:cNvPr>
          <p:cNvPicPr>
            <a:picLocks noChangeAspect="1"/>
          </p:cNvPicPr>
          <p:nvPr>
            <p:custDataLst>
              <p:custData r:id="rId20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07489" y="5626928"/>
            <a:ext cx="198000" cy="198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9D67971-6C6A-44EE-BB16-D9774406B073}"/>
              </a:ext>
            </a:extLst>
          </p:cNvPr>
          <p:cNvSpPr txBox="1"/>
          <p:nvPr/>
        </p:nvSpPr>
        <p:spPr>
          <a:xfrm>
            <a:off x="5879904" y="5603334"/>
            <a:ext cx="46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Start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E05A6D9-4D8C-4751-AC3A-9868FF3A1B58}"/>
              </a:ext>
            </a:extLst>
          </p:cNvPr>
          <p:cNvPicPr>
            <a:picLocks noChangeAspect="1"/>
          </p:cNvPicPr>
          <p:nvPr>
            <p:custDataLst>
              <p:custData r:id="rId21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97" y="5658582"/>
            <a:ext cx="540000" cy="540000"/>
          </a:xfrm>
          <a:prstGeom prst="rect">
            <a:avLst/>
          </a:prstGeom>
        </p:spPr>
      </p:pic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F6513A0-DC89-49FF-BC2C-206239DB1D37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4636080" y="659418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82200735-19C9-48AE-9E39-0571C021207D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25" y="4253150"/>
            <a:ext cx="2283499" cy="2415188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F9B777C2-014E-4511-BEC3-CB982CC63ED9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11" y="4159163"/>
            <a:ext cx="2283499" cy="2415188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3D70772B-DDF0-491E-9456-004B7FD1FCB6}"/>
              </a:ext>
            </a:extLst>
          </p:cNvPr>
          <p:cNvGrpSpPr/>
          <p:nvPr>
            <p:custDataLst>
              <p:custData r:id="rId23"/>
            </p:custDataLst>
          </p:nvPr>
        </p:nvGrpSpPr>
        <p:grpSpPr>
          <a:xfrm>
            <a:off x="6809951" y="5549046"/>
            <a:ext cx="394541" cy="406673"/>
            <a:chOff x="6902599" y="5528870"/>
            <a:chExt cx="394541" cy="406673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B119D25-079B-4D20-8ABA-64DDB189BECA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979B6EB-D839-4B27-8CEF-A820E3742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4EF04EB-5506-43A9-BA5C-5D005342C683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6809951" y="5549046"/>
            <a:ext cx="394541" cy="406673"/>
            <a:chOff x="6902599" y="5528870"/>
            <a:chExt cx="394541" cy="40667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3A08BCB-2530-4ABB-A8DF-F3146D312C43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1D0D6AD5-8766-4684-9535-918B802A9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EE2241EF-74E1-4D36-8991-A9936F8454A1}"/>
              </a:ext>
            </a:extLst>
          </p:cNvPr>
          <p:cNvPicPr>
            <a:picLocks noChangeAspect="1"/>
          </p:cNvPicPr>
          <p:nvPr>
            <p:custDataLst>
              <p:custData r:id="rId25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52" y="2760674"/>
            <a:ext cx="2475538" cy="261830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416DF5C-361D-4320-9317-146D34B9CAC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31" y="4044567"/>
            <a:ext cx="2283499" cy="241518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6707CD9C-0DA1-49AF-900C-BAC4C357A31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42" y="3937089"/>
            <a:ext cx="2283499" cy="2415188"/>
          </a:xfrm>
          <a:prstGeom prst="rect">
            <a:avLst/>
          </a:prstGeom>
        </p:spPr>
      </p:pic>
      <p:cxnSp>
        <p:nvCxnSpPr>
          <p:cNvPr id="90" name="Line">
            <a:extLst>
              <a:ext uri="{FF2B5EF4-FFF2-40B4-BE49-F238E27FC236}">
                <a16:creationId xmlns:a16="http://schemas.microsoft.com/office/drawing/2014/main" id="{ED463F97-6040-4B53-B4F9-21640B0EB296}"/>
              </a:ext>
            </a:extLst>
          </p:cNvPr>
          <p:cNvCxnSpPr>
            <a:cxnSpLocks/>
          </p:cNvCxnSpPr>
          <p:nvPr/>
        </p:nvCxnSpPr>
        <p:spPr>
          <a:xfrm>
            <a:off x="7376923" y="2368937"/>
            <a:ext cx="2241" cy="3091809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rgbClr val="000000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5AE47EE0-10D2-48EC-9FE0-76A16B60072C}"/>
              </a:ext>
            </a:extLst>
          </p:cNvPr>
          <p:cNvSpPr/>
          <p:nvPr/>
        </p:nvSpPr>
        <p:spPr>
          <a:xfrm>
            <a:off x="7313641" y="2913201"/>
            <a:ext cx="135051" cy="124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79F7558E-A097-4C89-A5E8-5FAA719A73F2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11510">
            <a:off x="5937078" y="4046697"/>
            <a:ext cx="252000" cy="2520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D1F46B5-BB68-4AE3-B065-DFB74FE4B8E5}"/>
              </a:ext>
            </a:extLst>
          </p:cNvPr>
          <p:cNvPicPr>
            <a:picLocks noChangeAspect="1"/>
          </p:cNvPicPr>
          <p:nvPr>
            <p:custDataLst>
              <p:custData r:id="rId26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37" y="4153754"/>
            <a:ext cx="162000" cy="1620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553AE653-154E-4CA2-8616-CA7AD54C2B19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87" y="3872476"/>
            <a:ext cx="162000" cy="16200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918A948-CC58-42BA-B692-F2B923B61CAD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91" y="3638483"/>
            <a:ext cx="162000" cy="1620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642A55B-F8C7-4B4A-8C8C-17246D2D122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56" y="3733005"/>
            <a:ext cx="162000" cy="1620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FDD5B0AC-3F11-49B3-B61F-055B066AF1C3}"/>
              </a:ext>
            </a:extLst>
          </p:cNvPr>
          <p:cNvSpPr txBox="1"/>
          <p:nvPr/>
        </p:nvSpPr>
        <p:spPr>
          <a:xfrm>
            <a:off x="5971302" y="4004154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Consultation Room 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3D5D3C-23E5-4506-84F0-39514E6BF52F}"/>
              </a:ext>
            </a:extLst>
          </p:cNvPr>
          <p:cNvSpPr txBox="1"/>
          <p:nvPr/>
        </p:nvSpPr>
        <p:spPr>
          <a:xfrm>
            <a:off x="6158567" y="3433204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Consultation Room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82E426-0554-407E-A5E2-CB0294C5FAB1}"/>
              </a:ext>
            </a:extLst>
          </p:cNvPr>
          <p:cNvSpPr txBox="1"/>
          <p:nvPr/>
        </p:nvSpPr>
        <p:spPr>
          <a:xfrm>
            <a:off x="6375413" y="3705595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X-Ray Room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065EB5B-DC81-4CE2-ACDE-C1FAFF30C867}"/>
              </a:ext>
            </a:extLst>
          </p:cNvPr>
          <p:cNvSpPr txBox="1"/>
          <p:nvPr/>
        </p:nvSpPr>
        <p:spPr>
          <a:xfrm>
            <a:off x="4941077" y="3559887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Pantry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7B57540-70AA-4FD5-A193-5ACDBFB2FE07}"/>
              </a:ext>
            </a:extLst>
          </p:cNvPr>
          <p:cNvGrpSpPr/>
          <p:nvPr>
            <p:custDataLst>
              <p:custData r:id="rId27"/>
            </p:custDataLst>
          </p:nvPr>
        </p:nvGrpSpPr>
        <p:grpSpPr>
          <a:xfrm>
            <a:off x="6023580" y="3552041"/>
            <a:ext cx="233954" cy="197240"/>
            <a:chOff x="4033668" y="1366668"/>
            <a:chExt cx="360000" cy="36000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FD5E265-6025-4DE0-963E-BA8676697482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84E2C6F-D6E9-4F9D-9175-F94F6D3F2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E545416-C1C5-4DCD-86EE-0EB6EE729D7A}"/>
              </a:ext>
            </a:extLst>
          </p:cNvPr>
          <p:cNvGrpSpPr/>
          <p:nvPr>
            <p:custDataLst>
              <p:custData r:id="rId28"/>
            </p:custDataLst>
          </p:nvPr>
        </p:nvGrpSpPr>
        <p:grpSpPr>
          <a:xfrm>
            <a:off x="6221271" y="3834169"/>
            <a:ext cx="223830" cy="203926"/>
            <a:chOff x="3439014" y="1829289"/>
            <a:chExt cx="360000" cy="36000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B556BEA-7692-4DB5-ACF6-AB8D437D6E12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2267F40A-4AFF-4D2A-92A2-2DA613DD0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E5F7A99-226B-4B8F-9DAF-59B4A5C18B59}"/>
              </a:ext>
            </a:extLst>
          </p:cNvPr>
          <p:cNvGrpSpPr/>
          <p:nvPr>
            <p:custDataLst>
              <p:custData r:id="rId29"/>
            </p:custDataLst>
          </p:nvPr>
        </p:nvGrpSpPr>
        <p:grpSpPr>
          <a:xfrm>
            <a:off x="5424552" y="4430551"/>
            <a:ext cx="233954" cy="203927"/>
            <a:chOff x="4295775" y="1057275"/>
            <a:chExt cx="360000" cy="36000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98F73AA-ED94-4C4E-93D4-8917AFE6F5BE}"/>
                </a:ext>
              </a:extLst>
            </p:cNvPr>
            <p:cNvSpPr/>
            <p:nvPr/>
          </p:nvSpPr>
          <p:spPr>
            <a:xfrm>
              <a:off x="4295775" y="105727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72040F59-EA41-4695-BEE5-262833D90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75" y="1113075"/>
              <a:ext cx="248400" cy="24840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296266C-FCE1-44D8-86C2-54FD1A2AB7FB}"/>
              </a:ext>
            </a:extLst>
          </p:cNvPr>
          <p:cNvGrpSpPr/>
          <p:nvPr>
            <p:custDataLst>
              <p:custData r:id="rId30"/>
            </p:custDataLst>
          </p:nvPr>
        </p:nvGrpSpPr>
        <p:grpSpPr>
          <a:xfrm>
            <a:off x="5524007" y="4084460"/>
            <a:ext cx="233954" cy="203927"/>
            <a:chOff x="1398528" y="3376748"/>
            <a:chExt cx="393700" cy="36000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C078B17-E215-453A-AC02-6CEBBE58DCF4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41FF563-8BFE-47F4-97BD-92575B6F0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30851FB-FB27-49CD-AEAE-3AFD84CA92D5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97" y="2046972"/>
            <a:ext cx="2283499" cy="2415188"/>
          </a:xfrm>
          <a:prstGeom prst="rect">
            <a:avLst/>
          </a:prstGeom>
        </p:spPr>
      </p:pic>
      <p:pic>
        <p:nvPicPr>
          <p:cNvPr id="373" name="Picture 372">
            <a:extLst>
              <a:ext uri="{FF2B5EF4-FFF2-40B4-BE49-F238E27FC236}">
                <a16:creationId xmlns:a16="http://schemas.microsoft.com/office/drawing/2014/main" id="{562CC1C3-2FB7-4F26-90B9-CA6D23C9E780}"/>
              </a:ext>
            </a:extLst>
          </p:cNvPr>
          <p:cNvPicPr>
            <a:picLocks noChangeAspect="1"/>
          </p:cNvPicPr>
          <p:nvPr>
            <p:custDataLst>
              <p:custData r:id="rId31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70" y="775596"/>
            <a:ext cx="234000" cy="234000"/>
          </a:xfrm>
          <a:prstGeom prst="rect">
            <a:avLst/>
          </a:prstGeom>
        </p:spPr>
      </p:pic>
      <p:sp>
        <p:nvSpPr>
          <p:cNvPr id="374" name="Rectangle 373">
            <a:extLst>
              <a:ext uri="{FF2B5EF4-FFF2-40B4-BE49-F238E27FC236}">
                <a16:creationId xmlns:a16="http://schemas.microsoft.com/office/drawing/2014/main" id="{A685151B-FD84-42C1-8A51-6569A3B3BC59}"/>
              </a:ext>
            </a:extLst>
          </p:cNvPr>
          <p:cNvSpPr/>
          <p:nvPr/>
        </p:nvSpPr>
        <p:spPr>
          <a:xfrm>
            <a:off x="5241199" y="1502073"/>
            <a:ext cx="2091175" cy="269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A&amp;E Wing 2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CE29E606-30EF-4E25-91EC-C0835C96114A}"/>
              </a:ext>
            </a:extLst>
          </p:cNvPr>
          <p:cNvSpPr txBox="1"/>
          <p:nvPr/>
        </p:nvSpPr>
        <p:spPr>
          <a:xfrm>
            <a:off x="4663227" y="1492526"/>
            <a:ext cx="642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To</a:t>
            </a:r>
            <a:endParaRPr lang="en-SG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FDD743D4-F236-457F-871A-8C68EFBB6E75}"/>
              </a:ext>
            </a:extLst>
          </p:cNvPr>
          <p:cNvSpPr txBox="1"/>
          <p:nvPr/>
        </p:nvSpPr>
        <p:spPr>
          <a:xfrm>
            <a:off x="4644517" y="1085137"/>
            <a:ext cx="78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From</a:t>
            </a:r>
            <a:endParaRPr lang="en-SG" dirty="0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BC39F6D8-8E30-473E-BB5B-B7A1F1571B02}"/>
              </a:ext>
            </a:extLst>
          </p:cNvPr>
          <p:cNvSpPr/>
          <p:nvPr/>
        </p:nvSpPr>
        <p:spPr>
          <a:xfrm>
            <a:off x="5241200" y="1104230"/>
            <a:ext cx="2091175" cy="269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Current Location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9C820B0-998E-4292-877E-868035F1C6F3}"/>
              </a:ext>
            </a:extLst>
          </p:cNvPr>
          <p:cNvSpPr/>
          <p:nvPr/>
        </p:nvSpPr>
        <p:spPr>
          <a:xfrm>
            <a:off x="4649112" y="2299664"/>
            <a:ext cx="2880839" cy="50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283D1CC6-D0E1-47F5-AABE-E330DB3546A8}"/>
              </a:ext>
            </a:extLst>
          </p:cNvPr>
          <p:cNvSpPr/>
          <p:nvPr/>
        </p:nvSpPr>
        <p:spPr>
          <a:xfrm>
            <a:off x="6539335" y="1986875"/>
            <a:ext cx="976357" cy="313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Least Walking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6BA377FD-696F-4483-8D85-0AA556393927}"/>
              </a:ext>
            </a:extLst>
          </p:cNvPr>
          <p:cNvSpPr/>
          <p:nvPr/>
        </p:nvSpPr>
        <p:spPr>
          <a:xfrm>
            <a:off x="5338899" y="1983731"/>
            <a:ext cx="1235185" cy="313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Handicap-Friendly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63CDDA77-ABA1-4B3D-94BB-417FC461AD81}"/>
              </a:ext>
            </a:extLst>
          </p:cNvPr>
          <p:cNvSpPr/>
          <p:nvPr/>
        </p:nvSpPr>
        <p:spPr>
          <a:xfrm>
            <a:off x="4663479" y="1985843"/>
            <a:ext cx="684473" cy="3131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Fastest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385" name="Picture 384">
            <a:extLst>
              <a:ext uri="{FF2B5EF4-FFF2-40B4-BE49-F238E27FC236}">
                <a16:creationId xmlns:a16="http://schemas.microsoft.com/office/drawing/2014/main" id="{373951B1-743B-4A93-ABFC-2BA6F0E2AB10}"/>
              </a:ext>
            </a:extLst>
          </p:cNvPr>
          <p:cNvPicPr>
            <a:picLocks noChangeAspect="1"/>
          </p:cNvPicPr>
          <p:nvPr>
            <p:custDataLst>
              <p:custData r:id="rId32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34" y="2927728"/>
            <a:ext cx="270000" cy="270000"/>
          </a:xfrm>
          <a:prstGeom prst="rect">
            <a:avLst/>
          </a:prstGeom>
        </p:spPr>
      </p:pic>
      <p:sp>
        <p:nvSpPr>
          <p:cNvPr id="386" name="TextBox 385">
            <a:extLst>
              <a:ext uri="{FF2B5EF4-FFF2-40B4-BE49-F238E27FC236}">
                <a16:creationId xmlns:a16="http://schemas.microsoft.com/office/drawing/2014/main" id="{AF1F86A5-FC9F-496A-B1CF-3F4EF20FB10E}"/>
              </a:ext>
            </a:extLst>
          </p:cNvPr>
          <p:cNvSpPr txBox="1"/>
          <p:nvPr/>
        </p:nvSpPr>
        <p:spPr>
          <a:xfrm>
            <a:off x="6071994" y="2691160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A&amp;E Wing 2</a:t>
            </a:r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1E9EAE9D-9593-4ED1-A6A3-69B35F311CE2}"/>
              </a:ext>
            </a:extLst>
          </p:cNvPr>
          <p:cNvCxnSpPr>
            <a:cxnSpLocks/>
          </p:cNvCxnSpPr>
          <p:nvPr/>
        </p:nvCxnSpPr>
        <p:spPr>
          <a:xfrm flipV="1">
            <a:off x="6158567" y="3997473"/>
            <a:ext cx="200726" cy="86987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E096D0B7-A835-4FAD-A3AA-494936A5B3FB}"/>
              </a:ext>
            </a:extLst>
          </p:cNvPr>
          <p:cNvCxnSpPr>
            <a:cxnSpLocks/>
          </p:cNvCxnSpPr>
          <p:nvPr/>
        </p:nvCxnSpPr>
        <p:spPr>
          <a:xfrm flipH="1" flipV="1">
            <a:off x="6354381" y="3153270"/>
            <a:ext cx="10001" cy="836784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B64540AC-2C56-49C6-92A6-1AB0EF2413F4}"/>
              </a:ext>
            </a:extLst>
          </p:cNvPr>
          <p:cNvGrpSpPr/>
          <p:nvPr>
            <p:custDataLst>
              <p:custData r:id="rId33"/>
            </p:custDataLst>
          </p:nvPr>
        </p:nvGrpSpPr>
        <p:grpSpPr>
          <a:xfrm>
            <a:off x="6238404" y="3012274"/>
            <a:ext cx="222324" cy="196650"/>
            <a:chOff x="3439014" y="1829289"/>
            <a:chExt cx="360000" cy="360000"/>
          </a:xfrm>
        </p:grpSpPr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2090EB46-D5EC-4F44-A614-245E21CFFF6B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94" name="Picture 393">
              <a:extLst>
                <a:ext uri="{FF2B5EF4-FFF2-40B4-BE49-F238E27FC236}">
                  <a16:creationId xmlns:a16="http://schemas.microsoft.com/office/drawing/2014/main" id="{B0BF05FC-EB84-46F8-B369-D0C855FB5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F8A99B1A-964D-4169-B60A-EA852892A42E}"/>
              </a:ext>
            </a:extLst>
          </p:cNvPr>
          <p:cNvCxnSpPr>
            <a:cxnSpLocks/>
            <a:stCxn id="394" idx="2"/>
            <a:endCxn id="385" idx="2"/>
          </p:cNvCxnSpPr>
          <p:nvPr/>
        </p:nvCxnSpPr>
        <p:spPr>
          <a:xfrm>
            <a:off x="6349566" y="3178444"/>
            <a:ext cx="422668" cy="19284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402">
            <a:extLst>
              <a:ext uri="{FF2B5EF4-FFF2-40B4-BE49-F238E27FC236}">
                <a16:creationId xmlns:a16="http://schemas.microsoft.com/office/drawing/2014/main" id="{B7711CAE-1080-4EE8-9F93-F669EFCA75BE}"/>
              </a:ext>
            </a:extLst>
          </p:cNvPr>
          <p:cNvSpPr/>
          <p:nvPr/>
        </p:nvSpPr>
        <p:spPr>
          <a:xfrm>
            <a:off x="4717674" y="4638659"/>
            <a:ext cx="2756649" cy="132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410301F2-26A1-4612-A4F1-5261958318D4}"/>
              </a:ext>
            </a:extLst>
          </p:cNvPr>
          <p:cNvCxnSpPr>
            <a:cxnSpLocks/>
          </p:cNvCxnSpPr>
          <p:nvPr/>
        </p:nvCxnSpPr>
        <p:spPr>
          <a:xfrm flipV="1">
            <a:off x="4673966" y="4633590"/>
            <a:ext cx="284310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27119027-E331-47F2-9E7F-D10601DEE9DC}"/>
              </a:ext>
            </a:extLst>
          </p:cNvPr>
          <p:cNvCxnSpPr>
            <a:cxnSpLocks/>
          </p:cNvCxnSpPr>
          <p:nvPr/>
        </p:nvCxnSpPr>
        <p:spPr>
          <a:xfrm flipH="1">
            <a:off x="5762270" y="4735017"/>
            <a:ext cx="619447" cy="1"/>
          </a:xfrm>
          <a:prstGeom prst="line">
            <a:avLst/>
          </a:prstGeom>
          <a:ln w="15875">
            <a:solidFill>
              <a:schemeClr val="tx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extBox 400">
            <a:extLst>
              <a:ext uri="{FF2B5EF4-FFF2-40B4-BE49-F238E27FC236}">
                <a16:creationId xmlns:a16="http://schemas.microsoft.com/office/drawing/2014/main" id="{62389CF0-3DC7-4E3B-9831-FA5F155C9CEE}"/>
              </a:ext>
            </a:extLst>
          </p:cNvPr>
          <p:cNvSpPr txBox="1"/>
          <p:nvPr/>
        </p:nvSpPr>
        <p:spPr>
          <a:xfrm>
            <a:off x="4806678" y="4804547"/>
            <a:ext cx="2454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bg1">
                    <a:lumMod val="50000"/>
                  </a:schemeClr>
                </a:solidFill>
              </a:rPr>
              <a:t>Estimated Time: &lt; 3 minutes</a:t>
            </a:r>
          </a:p>
          <a:p>
            <a:pPr algn="ctr"/>
            <a:endParaRPr lang="en-SG" sz="1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1. Walk Straight (5m)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2. Left Turn (2m)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3. Right Turn (1m)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DD696899-28C0-43C3-B21D-B9184CFE5AE4}"/>
              </a:ext>
            </a:extLst>
          </p:cNvPr>
          <p:cNvSpPr/>
          <p:nvPr/>
        </p:nvSpPr>
        <p:spPr>
          <a:xfrm>
            <a:off x="860980" y="2185563"/>
            <a:ext cx="2072720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C5D92BB3-8A12-4858-BCBC-7BF1F51EBE09}"/>
              </a:ext>
            </a:extLst>
          </p:cNvPr>
          <p:cNvSpPr/>
          <p:nvPr/>
        </p:nvSpPr>
        <p:spPr>
          <a:xfrm>
            <a:off x="864342" y="2562607"/>
            <a:ext cx="2811856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C81977A6-278A-494C-A1EC-1DEC88050ABD}"/>
              </a:ext>
            </a:extLst>
          </p:cNvPr>
          <p:cNvSpPr/>
          <p:nvPr/>
        </p:nvSpPr>
        <p:spPr>
          <a:xfrm>
            <a:off x="860819" y="2939707"/>
            <a:ext cx="2618074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9B7D1-91DD-4A2A-BAB2-3BFBD0BD27F9}"/>
              </a:ext>
            </a:extLst>
          </p:cNvPr>
          <p:cNvSpPr txBox="1"/>
          <p:nvPr/>
        </p:nvSpPr>
        <p:spPr>
          <a:xfrm>
            <a:off x="811608" y="666787"/>
            <a:ext cx="30144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Press “Directions” to view multi-level directions.</a:t>
            </a:r>
          </a:p>
          <a:p>
            <a:endParaRPr lang="en-SG" sz="2400" dirty="0"/>
          </a:p>
          <a:p>
            <a:r>
              <a:rPr lang="en-SG" sz="2400" dirty="0"/>
              <a:t>The floor to be reached will always be shown on top of any stack of floors (not applicable here as we are only going from Level 2 to Level 3), and all floors above the floor to be reached (like Level 4 in this example) will be omitted.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5D1A096-F4D5-4F6D-BCD5-3AD6D4480287}"/>
              </a:ext>
            </a:extLst>
          </p:cNvPr>
          <p:cNvGrpSpPr/>
          <p:nvPr>
            <p:custDataLst>
              <p:custData r:id="rId34"/>
            </p:custDataLst>
          </p:nvPr>
        </p:nvGrpSpPr>
        <p:grpSpPr>
          <a:xfrm>
            <a:off x="6583915" y="4276536"/>
            <a:ext cx="895350" cy="279562"/>
            <a:chOff x="1022839" y="3943491"/>
            <a:chExt cx="895350" cy="279562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A73C381D-1E71-47B3-85C9-EA2649FD3A1E}"/>
                </a:ext>
              </a:extLst>
            </p:cNvPr>
            <p:cNvSpPr/>
            <p:nvPr/>
          </p:nvSpPr>
          <p:spPr>
            <a:xfrm>
              <a:off x="1022839" y="3943491"/>
              <a:ext cx="895350" cy="2722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A82924CD-352A-4DA6-8B98-660C2F228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79852" y="3985037"/>
              <a:ext cx="198000" cy="1980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119B90E-5332-41D4-B9FB-409272BC7D15}"/>
                </a:ext>
              </a:extLst>
            </p:cNvPr>
            <p:cNvSpPr txBox="1"/>
            <p:nvPr/>
          </p:nvSpPr>
          <p:spPr>
            <a:xfrm>
              <a:off x="1252267" y="3961443"/>
              <a:ext cx="46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257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75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5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75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91" grpId="0" animBg="1"/>
      <p:bldP spid="97" grpId="0"/>
      <p:bldP spid="98" grpId="0"/>
      <p:bldP spid="99" grpId="0"/>
      <p:bldP spid="100" grpId="0"/>
      <p:bldP spid="374" grpId="0" animBg="1"/>
      <p:bldP spid="375" grpId="0"/>
      <p:bldP spid="376" grpId="0"/>
      <p:bldP spid="377" grpId="0" animBg="1"/>
      <p:bldP spid="378" grpId="0" animBg="1"/>
      <p:bldP spid="379" grpId="0" animBg="1"/>
      <p:bldP spid="380" grpId="0" animBg="1"/>
      <p:bldP spid="381" grpId="0" animBg="1"/>
      <p:bldP spid="386" grpId="0"/>
      <p:bldP spid="403" grpId="0" animBg="1"/>
      <p:bldP spid="4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40C980-FDCE-48AA-BC93-F762B695F206}"/>
              </a:ext>
            </a:extLst>
          </p:cNvPr>
          <p:cNvSpPr/>
          <p:nvPr>
            <p:custDataLst>
              <p:custData r:id="rId1"/>
              <p:custData r:id="rId2"/>
            </p:custDataLst>
          </p:nvPr>
        </p:nvSpPr>
        <p:spPr>
          <a:xfrm>
            <a:off x="4641272" y="645318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C9AA3-5B3C-4AC1-A367-A253FB00E2B6}"/>
              </a:ext>
            </a:extLst>
          </p:cNvPr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71" y="2449926"/>
            <a:ext cx="3014420" cy="318826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73E9E83-C712-4D40-ADC5-2D772B363828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5877068" y="2842037"/>
            <a:ext cx="294250" cy="261287"/>
            <a:chOff x="4033668" y="1366668"/>
            <a:chExt cx="360000" cy="36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FCB68B-C285-472B-9AFD-C93D6D1E2BFC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AF811CA-816C-41B1-B1BA-BF343BD0F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917F631-8D91-4710-8D54-7A220F471335}"/>
              </a:ext>
            </a:extLst>
          </p:cNvPr>
          <p:cNvSpPr txBox="1"/>
          <p:nvPr/>
        </p:nvSpPr>
        <p:spPr>
          <a:xfrm>
            <a:off x="5100173" y="1688137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3F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407A8C-222B-4F20-8860-8B0BFE3F6715}"/>
              </a:ext>
            </a:extLst>
          </p:cNvPr>
          <p:cNvPicPr>
            <a:picLocks noChangeAspect="1"/>
          </p:cNvPicPr>
          <p:nvPr>
            <p:custDataLst>
              <p:custData r:id="rId5"/>
              <p:custData r:id="rId6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73" y="3407191"/>
            <a:ext cx="162000" cy="162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BF1DB8F-D1F4-44B9-8D5B-37D295B83B92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194375" y="3480242"/>
            <a:ext cx="281517" cy="270144"/>
            <a:chOff x="3439014" y="1829289"/>
            <a:chExt cx="360000" cy="36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F3C097-F609-44F1-8F0A-F2674184672A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75D060B-3201-4CEC-B9D7-4ED5FA6DA82A}"/>
                </a:ext>
              </a:extLst>
            </p:cNvPr>
            <p:cNvPicPr>
              <a:picLocks noChangeAspect="1"/>
            </p:cNvPicPr>
            <p:nvPr>
              <p:custDataLst>
                <p:custData r:id="rId38"/>
                <p:custData r:id="rId39"/>
              </p:custDataLst>
            </p:nvPr>
          </p:nvPicPr>
          <p:blipFill>
            <a:blip r:embed="rId4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F0BE67-B595-4AFF-A123-DC4568220B7B}"/>
              </a:ext>
            </a:extLst>
          </p:cNvPr>
          <p:cNvGrpSpPr/>
          <p:nvPr>
            <p:custDataLst>
              <p:custData r:id="rId8"/>
              <p:custData r:id="rId9"/>
            </p:custDataLst>
          </p:nvPr>
        </p:nvGrpSpPr>
        <p:grpSpPr>
          <a:xfrm>
            <a:off x="6621294" y="3044142"/>
            <a:ext cx="294250" cy="270146"/>
            <a:chOff x="1398528" y="3376748"/>
            <a:chExt cx="393700" cy="36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A89959-D1A0-4C4D-865B-2E5E08D8665A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E1C99F6-754B-4ACB-9831-7F9C22147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72FE84F6-6901-4D5E-81AC-E359EC64511E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77" y="4788671"/>
            <a:ext cx="162000" cy="162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9DF781-EF0C-47C3-BFCA-2BDF8C240137}"/>
              </a:ext>
            </a:extLst>
          </p:cNvPr>
          <p:cNvPicPr>
            <a:picLocks noChangeAspect="1"/>
          </p:cNvPicPr>
          <p:nvPr>
            <p:custDataLst>
              <p:custData r:id="rId11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37" y="4465539"/>
            <a:ext cx="162000" cy="16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C104A3F-E564-45AB-8B94-95CAD8A604DE}"/>
              </a:ext>
            </a:extLst>
          </p:cNvPr>
          <p:cNvSpPr txBox="1"/>
          <p:nvPr/>
        </p:nvSpPr>
        <p:spPr>
          <a:xfrm>
            <a:off x="4944099" y="3176634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Triage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7A9BBE-2275-49EE-8DDA-1A69F837A83D}"/>
              </a:ext>
            </a:extLst>
          </p:cNvPr>
          <p:cNvGrpSpPr/>
          <p:nvPr>
            <p:custDataLst>
              <p:custData r:id="rId12"/>
              <p:custData r:id="rId13"/>
            </p:custDataLst>
          </p:nvPr>
        </p:nvGrpSpPr>
        <p:grpSpPr>
          <a:xfrm>
            <a:off x="6823584" y="5518558"/>
            <a:ext cx="394541" cy="406673"/>
            <a:chOff x="6902599" y="5528870"/>
            <a:chExt cx="394541" cy="40667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AD0D6AE-61CA-40B7-898C-EBEE83F3D68C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79BAFF5-29FF-49B1-8CE2-649AC0E80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88A002-D399-4674-8624-590096F077FF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4836188" y="1089720"/>
            <a:ext cx="2519624" cy="338405"/>
            <a:chOff x="235893" y="974307"/>
            <a:chExt cx="2519624" cy="3384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0AAAD8B-DCE5-4EC5-A3CD-A497052A1CF0}"/>
                </a:ext>
              </a:extLst>
            </p:cNvPr>
            <p:cNvGrpSpPr/>
            <p:nvPr>
              <p:custDataLst>
                <p:custData r:id="rId37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F544497-426B-404E-B8E0-5BDD85612205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3E322A5-7168-43A2-A47F-0BF6B3E45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4DB81A-E9CA-4B96-B747-383202EAF023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A830D602-37EA-4C73-B745-954F229D6AFC}"/>
              </a:ext>
            </a:extLst>
          </p:cNvPr>
          <p:cNvPicPr>
            <a:picLocks noChangeAspect="1"/>
          </p:cNvPicPr>
          <p:nvPr>
            <p:custDataLst>
              <p:custData r:id="rId15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85" y="3862318"/>
            <a:ext cx="162000" cy="162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AF7EE2D-0AD8-4807-983F-5BFD6D4BB669}"/>
              </a:ext>
            </a:extLst>
          </p:cNvPr>
          <p:cNvSpPr txBox="1"/>
          <p:nvPr/>
        </p:nvSpPr>
        <p:spPr>
          <a:xfrm>
            <a:off x="6331590" y="3655275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A&amp;E Wing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1EF364-A3E6-4E37-979B-628E15CFCA57}"/>
              </a:ext>
            </a:extLst>
          </p:cNvPr>
          <p:cNvSpPr txBox="1"/>
          <p:nvPr/>
        </p:nvSpPr>
        <p:spPr>
          <a:xfrm>
            <a:off x="5872247" y="423410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A&amp;E Wing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3752EA-76BC-4F4D-A793-434F18A38FF0}"/>
              </a:ext>
            </a:extLst>
          </p:cNvPr>
          <p:cNvSpPr txBox="1"/>
          <p:nvPr/>
        </p:nvSpPr>
        <p:spPr>
          <a:xfrm>
            <a:off x="5152413" y="4563542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Concierge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30B07A-832D-4A42-8B1A-BB3396741505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5386635" y="4216052"/>
            <a:ext cx="281517" cy="242985"/>
            <a:chOff x="4033668" y="1829289"/>
            <a:chExt cx="360000" cy="360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DD6C79F-B3CA-420A-BD60-4693E9D50E32}"/>
                </a:ext>
              </a:extLst>
            </p:cNvPr>
            <p:cNvSpPr/>
            <p:nvPr/>
          </p:nvSpPr>
          <p:spPr>
            <a:xfrm>
              <a:off x="4033668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FC03D73-5983-4529-96E5-71AA157BD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885089"/>
              <a:ext cx="248400" cy="248400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F4387FE0-213D-4D6C-9628-21AB2847164C}"/>
              </a:ext>
            </a:extLst>
          </p:cNvPr>
          <p:cNvPicPr>
            <a:picLocks noChangeAspect="1"/>
          </p:cNvPicPr>
          <p:nvPr>
            <p:custDataLst>
              <p:custData r:id="rId17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785" y="4454102"/>
            <a:ext cx="540000" cy="540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69D825-27D2-401C-9F9D-F617129DCD12}"/>
              </a:ext>
            </a:extLst>
          </p:cNvPr>
          <p:cNvSpPr/>
          <p:nvPr/>
        </p:nvSpPr>
        <p:spPr>
          <a:xfrm>
            <a:off x="4705676" y="3381189"/>
            <a:ext cx="2794252" cy="2549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9FE445-A9D9-444A-89D2-BA7374A7A517}"/>
              </a:ext>
            </a:extLst>
          </p:cNvPr>
          <p:cNvSpPr txBox="1"/>
          <p:nvPr/>
        </p:nvSpPr>
        <p:spPr>
          <a:xfrm>
            <a:off x="4823536" y="3515657"/>
            <a:ext cx="247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A&amp;E Wing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FFDD1F-EB37-42DF-9E98-091C83FF5193}"/>
              </a:ext>
            </a:extLst>
          </p:cNvPr>
          <p:cNvSpPr txBox="1"/>
          <p:nvPr/>
        </p:nvSpPr>
        <p:spPr>
          <a:xfrm>
            <a:off x="4800792" y="3883667"/>
            <a:ext cx="2548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#03-51, 8 min Walk</a:t>
            </a:r>
          </a:p>
          <a:p>
            <a:r>
              <a:rPr lang="en-SG" sz="1200" dirty="0"/>
              <a:t>Current Estimated Wait Time: 20 mins</a:t>
            </a:r>
          </a:p>
          <a:p>
            <a:r>
              <a:rPr lang="en-SG" sz="1200" dirty="0"/>
              <a:t>Opening Hours: 24 Hours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8262CB-9D64-4618-9805-B7CD548EA34C}"/>
              </a:ext>
            </a:extLst>
          </p:cNvPr>
          <p:cNvCxnSpPr>
            <a:cxnSpLocks/>
          </p:cNvCxnSpPr>
          <p:nvPr/>
        </p:nvCxnSpPr>
        <p:spPr>
          <a:xfrm flipH="1">
            <a:off x="4635655" y="3397902"/>
            <a:ext cx="2909840" cy="91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817537-3087-4589-A1CB-242986187B5B}"/>
              </a:ext>
            </a:extLst>
          </p:cNvPr>
          <p:cNvCxnSpPr>
            <a:cxnSpLocks/>
          </p:cNvCxnSpPr>
          <p:nvPr>
            <p:custDataLst>
              <p:custData r:id="rId18"/>
            </p:custDataLst>
          </p:nvPr>
        </p:nvCxnSpPr>
        <p:spPr>
          <a:xfrm flipH="1">
            <a:off x="5734500" y="3509764"/>
            <a:ext cx="619447" cy="1"/>
          </a:xfrm>
          <a:prstGeom prst="line">
            <a:avLst/>
          </a:prstGeom>
          <a:ln w="15875">
            <a:solidFill>
              <a:schemeClr val="tx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2A6EAB2-B67E-4423-81DF-C09A7147F2BA}"/>
              </a:ext>
            </a:extLst>
          </p:cNvPr>
          <p:cNvSpPr txBox="1"/>
          <p:nvPr/>
        </p:nvSpPr>
        <p:spPr>
          <a:xfrm>
            <a:off x="4756304" y="4636402"/>
            <a:ext cx="26849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Additional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Walk-in allowed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Please bring identification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Wear mask at all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Pets allowed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CF638F7-9903-47ED-8BEB-2500AD5154F9}"/>
              </a:ext>
            </a:extLst>
          </p:cNvPr>
          <p:cNvSpPr/>
          <p:nvPr/>
        </p:nvSpPr>
        <p:spPr>
          <a:xfrm>
            <a:off x="4715473" y="5593808"/>
            <a:ext cx="895350" cy="2722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E97EB4B-D97C-4A67-B57E-8F22EF6B5BC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28" y="5630957"/>
            <a:ext cx="198000" cy="19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EF8AF0E-7180-4C3D-9181-475B550315D6}"/>
              </a:ext>
            </a:extLst>
          </p:cNvPr>
          <p:cNvSpPr txBox="1"/>
          <p:nvPr/>
        </p:nvSpPr>
        <p:spPr>
          <a:xfrm>
            <a:off x="4902774" y="5591975"/>
            <a:ext cx="89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Directions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27BC9A1-EF55-40CD-B3C2-C3A1E7162495}"/>
              </a:ext>
            </a:extLst>
          </p:cNvPr>
          <p:cNvSpPr/>
          <p:nvPr/>
        </p:nvSpPr>
        <p:spPr>
          <a:xfrm>
            <a:off x="6589835" y="5570666"/>
            <a:ext cx="895350" cy="2722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2958009-4949-4B8F-96EE-3B8FC3B72F00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48" y="5627063"/>
            <a:ext cx="198000" cy="198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391A406-85FA-4CD3-869A-73659936103A}"/>
              </a:ext>
            </a:extLst>
          </p:cNvPr>
          <p:cNvSpPr txBox="1"/>
          <p:nvPr/>
        </p:nvSpPr>
        <p:spPr>
          <a:xfrm>
            <a:off x="6791879" y="5584190"/>
            <a:ext cx="89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Call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24D67E2-6238-4245-AFD9-0FEEC6948883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650476" y="5585382"/>
            <a:ext cx="895350" cy="2722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F32261-AB00-45F2-B4CC-99029472D534}"/>
              </a:ext>
            </a:extLst>
          </p:cNvPr>
          <p:cNvPicPr>
            <a:picLocks noChangeAspect="1"/>
          </p:cNvPicPr>
          <p:nvPr>
            <p:custDataLst>
              <p:custData r:id="rId20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07489" y="5626928"/>
            <a:ext cx="198000" cy="198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A95636B-2668-4109-A8E3-C0A470173B03}"/>
              </a:ext>
            </a:extLst>
          </p:cNvPr>
          <p:cNvSpPr txBox="1"/>
          <p:nvPr/>
        </p:nvSpPr>
        <p:spPr>
          <a:xfrm>
            <a:off x="5879904" y="5603334"/>
            <a:ext cx="46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Start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390873C-F869-4AFF-8C05-59D5E18298B1}"/>
              </a:ext>
            </a:extLst>
          </p:cNvPr>
          <p:cNvPicPr>
            <a:picLocks noChangeAspect="1"/>
          </p:cNvPicPr>
          <p:nvPr>
            <p:custDataLst>
              <p:custData r:id="rId21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97" y="5658582"/>
            <a:ext cx="540000" cy="54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13DB57-9161-4C00-8829-6EFF3E106C12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4636080" y="659418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5E2C211-26CD-40DB-84AC-E362FC5C22B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25" y="4253150"/>
            <a:ext cx="2283499" cy="241518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C6B60D1-CA28-42EC-80C9-1C6260BC9C0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11" y="4159163"/>
            <a:ext cx="2283499" cy="241518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31C71D6A-49F5-47C4-A48D-8C68769795F4}"/>
              </a:ext>
            </a:extLst>
          </p:cNvPr>
          <p:cNvGrpSpPr/>
          <p:nvPr>
            <p:custDataLst>
              <p:custData r:id="rId23"/>
            </p:custDataLst>
          </p:nvPr>
        </p:nvGrpSpPr>
        <p:grpSpPr>
          <a:xfrm>
            <a:off x="6809951" y="5549046"/>
            <a:ext cx="394541" cy="406673"/>
            <a:chOff x="6902599" y="5528870"/>
            <a:chExt cx="394541" cy="40667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01CAE70-31EC-418B-A50D-CB3120CA8300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BF0DBB8-D185-4308-84C0-CAFC27731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433D5B0-20BE-45DF-918E-84B291F8C0A1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6809951" y="5549046"/>
            <a:ext cx="394541" cy="406673"/>
            <a:chOff x="6902599" y="5528870"/>
            <a:chExt cx="394541" cy="40667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FB6B869-F7CA-4EB8-927E-84984155AC46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2A19C6C-4575-4ADC-9BF4-CB9E47D3F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159DF60E-337B-49FA-BFAE-A8D720F2F1F2}"/>
              </a:ext>
            </a:extLst>
          </p:cNvPr>
          <p:cNvPicPr>
            <a:picLocks noChangeAspect="1"/>
          </p:cNvPicPr>
          <p:nvPr>
            <p:custDataLst>
              <p:custData r:id="rId25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52" y="2760674"/>
            <a:ext cx="2475538" cy="261830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D47B63E-C190-43B2-A555-E19C6135D2E2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31" y="4044567"/>
            <a:ext cx="2283499" cy="241518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806CE59-383D-4665-8AE2-57AB38C7E3FE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42" y="3937089"/>
            <a:ext cx="2283499" cy="2415188"/>
          </a:xfrm>
          <a:prstGeom prst="rect">
            <a:avLst/>
          </a:prstGeom>
        </p:spPr>
      </p:pic>
      <p:cxnSp>
        <p:nvCxnSpPr>
          <p:cNvPr id="66" name="Line">
            <a:extLst>
              <a:ext uri="{FF2B5EF4-FFF2-40B4-BE49-F238E27FC236}">
                <a16:creationId xmlns:a16="http://schemas.microsoft.com/office/drawing/2014/main" id="{A6743AAF-26B6-42BE-9AB0-11275CC62072}"/>
              </a:ext>
            </a:extLst>
          </p:cNvPr>
          <p:cNvCxnSpPr>
            <a:cxnSpLocks/>
          </p:cNvCxnSpPr>
          <p:nvPr/>
        </p:nvCxnSpPr>
        <p:spPr>
          <a:xfrm>
            <a:off x="7376923" y="2368937"/>
            <a:ext cx="2241" cy="3091809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rgbClr val="000000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98214601-B000-4EA2-BFED-ACBBDFD38073}"/>
              </a:ext>
            </a:extLst>
          </p:cNvPr>
          <p:cNvSpPr/>
          <p:nvPr/>
        </p:nvSpPr>
        <p:spPr>
          <a:xfrm>
            <a:off x="7313641" y="2913201"/>
            <a:ext cx="135051" cy="124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984A98A-3A63-4F42-A1CF-90CDD3B33801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11510">
            <a:off x="5937078" y="4046697"/>
            <a:ext cx="252000" cy="252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F851F8A-2310-4A34-8D0F-67D753E59AA0}"/>
              </a:ext>
            </a:extLst>
          </p:cNvPr>
          <p:cNvPicPr>
            <a:picLocks noChangeAspect="1"/>
          </p:cNvPicPr>
          <p:nvPr>
            <p:custDataLst>
              <p:custData r:id="rId26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37" y="4153754"/>
            <a:ext cx="162000" cy="1620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75AD802-D1E0-4D50-9B7C-85418C7BBE22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87" y="3872476"/>
            <a:ext cx="162000" cy="162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1C60DBE-ACB6-4993-AD7E-011349ECA02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91" y="3638483"/>
            <a:ext cx="162000" cy="162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01D4777-4E6D-4633-A5C4-F23DFB612C42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56" y="3733005"/>
            <a:ext cx="162000" cy="1620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2E776BD-84BD-46B5-9789-5E8844D1735E}"/>
              </a:ext>
            </a:extLst>
          </p:cNvPr>
          <p:cNvSpPr txBox="1"/>
          <p:nvPr/>
        </p:nvSpPr>
        <p:spPr>
          <a:xfrm>
            <a:off x="5971302" y="4004154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Consultation Room 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A2AD3A-C20E-4721-ABE4-67D894A6AEB3}"/>
              </a:ext>
            </a:extLst>
          </p:cNvPr>
          <p:cNvSpPr txBox="1"/>
          <p:nvPr/>
        </p:nvSpPr>
        <p:spPr>
          <a:xfrm>
            <a:off x="6158567" y="3433204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Consultation Room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689E9B-CB2F-4EC0-B2C5-465F4514E525}"/>
              </a:ext>
            </a:extLst>
          </p:cNvPr>
          <p:cNvSpPr txBox="1"/>
          <p:nvPr/>
        </p:nvSpPr>
        <p:spPr>
          <a:xfrm>
            <a:off x="6375413" y="3705595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X-Ray Room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1E81A6-4E34-49CF-B31D-5AFE403F205F}"/>
              </a:ext>
            </a:extLst>
          </p:cNvPr>
          <p:cNvSpPr txBox="1"/>
          <p:nvPr/>
        </p:nvSpPr>
        <p:spPr>
          <a:xfrm>
            <a:off x="4941077" y="3559887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Pantry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6B526A3-7557-430E-B88F-26B28950D854}"/>
              </a:ext>
            </a:extLst>
          </p:cNvPr>
          <p:cNvGrpSpPr/>
          <p:nvPr>
            <p:custDataLst>
              <p:custData r:id="rId27"/>
            </p:custDataLst>
          </p:nvPr>
        </p:nvGrpSpPr>
        <p:grpSpPr>
          <a:xfrm>
            <a:off x="6023580" y="3552041"/>
            <a:ext cx="233954" cy="197240"/>
            <a:chOff x="4033668" y="1366668"/>
            <a:chExt cx="360000" cy="36000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7162CB2-0B03-47AD-9933-EBD19950B700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A72E1C95-FD91-44DA-B000-071D2F8E2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651BF2C-2A87-4976-910F-9FBA1CB8A11F}"/>
              </a:ext>
            </a:extLst>
          </p:cNvPr>
          <p:cNvGrpSpPr/>
          <p:nvPr>
            <p:custDataLst>
              <p:custData r:id="rId28"/>
            </p:custDataLst>
          </p:nvPr>
        </p:nvGrpSpPr>
        <p:grpSpPr>
          <a:xfrm>
            <a:off x="6221271" y="3834169"/>
            <a:ext cx="223830" cy="203926"/>
            <a:chOff x="3439014" y="1829289"/>
            <a:chExt cx="360000" cy="36000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9DE1EA8-FA43-4343-9E45-C338EC4053B0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3B330463-F311-4C87-9AD5-9D8FAF117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2C57143-534A-4B22-835F-8E2651D82547}"/>
              </a:ext>
            </a:extLst>
          </p:cNvPr>
          <p:cNvGrpSpPr/>
          <p:nvPr>
            <p:custDataLst>
              <p:custData r:id="rId29"/>
            </p:custDataLst>
          </p:nvPr>
        </p:nvGrpSpPr>
        <p:grpSpPr>
          <a:xfrm>
            <a:off x="5424552" y="4430551"/>
            <a:ext cx="233954" cy="203927"/>
            <a:chOff x="4295775" y="1057275"/>
            <a:chExt cx="360000" cy="3600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A42AB31-D884-4FE1-9613-733E5BC24DBD}"/>
                </a:ext>
              </a:extLst>
            </p:cNvPr>
            <p:cNvSpPr/>
            <p:nvPr/>
          </p:nvSpPr>
          <p:spPr>
            <a:xfrm>
              <a:off x="4295775" y="105727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07CCD75-D4CD-4996-A6CD-101CC854F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75" y="1113075"/>
              <a:ext cx="248400" cy="248400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220046B-B694-4E08-90D5-1C1798BEDA5B}"/>
              </a:ext>
            </a:extLst>
          </p:cNvPr>
          <p:cNvGrpSpPr/>
          <p:nvPr>
            <p:custDataLst>
              <p:custData r:id="rId30"/>
            </p:custDataLst>
          </p:nvPr>
        </p:nvGrpSpPr>
        <p:grpSpPr>
          <a:xfrm>
            <a:off x="5524007" y="4084460"/>
            <a:ext cx="233954" cy="203927"/>
            <a:chOff x="1398528" y="3376748"/>
            <a:chExt cx="393700" cy="36000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2AE96CC-8B18-41C4-A37A-7E2DCF6AE28E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2A9174AE-57B6-4C88-8896-A54A1E2DE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4B273C81-9361-4365-B18E-D882D4110923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97" y="2046972"/>
            <a:ext cx="2283499" cy="241518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E5EED16B-8CCC-434A-AFC1-EE6D7AE84048}"/>
              </a:ext>
            </a:extLst>
          </p:cNvPr>
          <p:cNvPicPr>
            <a:picLocks noChangeAspect="1"/>
          </p:cNvPicPr>
          <p:nvPr>
            <p:custDataLst>
              <p:custData r:id="rId31"/>
            </p:custDataLst>
          </p:nvPr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70" y="775596"/>
            <a:ext cx="234000" cy="23400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D12339EF-EF56-46A6-9925-6CFCB599466C}"/>
              </a:ext>
            </a:extLst>
          </p:cNvPr>
          <p:cNvSpPr/>
          <p:nvPr/>
        </p:nvSpPr>
        <p:spPr>
          <a:xfrm>
            <a:off x="5241199" y="1502073"/>
            <a:ext cx="2091175" cy="269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A&amp;E Wing 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5F0802E-FF10-45DA-83DB-18A834241F8D}"/>
              </a:ext>
            </a:extLst>
          </p:cNvPr>
          <p:cNvSpPr txBox="1"/>
          <p:nvPr/>
        </p:nvSpPr>
        <p:spPr>
          <a:xfrm>
            <a:off x="4663227" y="1492526"/>
            <a:ext cx="642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To</a:t>
            </a:r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B5AED3-00CE-41C9-B35D-BE3916C5E1FB}"/>
              </a:ext>
            </a:extLst>
          </p:cNvPr>
          <p:cNvSpPr txBox="1"/>
          <p:nvPr/>
        </p:nvSpPr>
        <p:spPr>
          <a:xfrm>
            <a:off x="4644517" y="1085137"/>
            <a:ext cx="78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From</a:t>
            </a:r>
            <a:endParaRPr lang="en-SG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6C13C67-F360-4176-BAC4-29F5958B5528}"/>
              </a:ext>
            </a:extLst>
          </p:cNvPr>
          <p:cNvSpPr/>
          <p:nvPr/>
        </p:nvSpPr>
        <p:spPr>
          <a:xfrm>
            <a:off x="5241200" y="1104230"/>
            <a:ext cx="2091175" cy="269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Current Location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DFDE979-B2A9-480E-BA2A-1E3403056425}"/>
              </a:ext>
            </a:extLst>
          </p:cNvPr>
          <p:cNvSpPr/>
          <p:nvPr/>
        </p:nvSpPr>
        <p:spPr>
          <a:xfrm>
            <a:off x="4649112" y="2299664"/>
            <a:ext cx="2880839" cy="50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B475EA2-CC5F-4263-BE42-7EADFFB15BB0}"/>
              </a:ext>
            </a:extLst>
          </p:cNvPr>
          <p:cNvSpPr/>
          <p:nvPr/>
        </p:nvSpPr>
        <p:spPr>
          <a:xfrm>
            <a:off x="6539335" y="1986875"/>
            <a:ext cx="976357" cy="313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Least Walking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FF86888-18CD-405A-B017-FB7A17CC3911}"/>
              </a:ext>
            </a:extLst>
          </p:cNvPr>
          <p:cNvSpPr/>
          <p:nvPr/>
        </p:nvSpPr>
        <p:spPr>
          <a:xfrm>
            <a:off x="5338899" y="1983731"/>
            <a:ext cx="1235185" cy="313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Handicap-Friendly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28444A2-93D8-4C64-8263-8EC13E28C07F}"/>
              </a:ext>
            </a:extLst>
          </p:cNvPr>
          <p:cNvSpPr/>
          <p:nvPr/>
        </p:nvSpPr>
        <p:spPr>
          <a:xfrm>
            <a:off x="4663479" y="1985843"/>
            <a:ext cx="684473" cy="3131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Fastest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E363C416-F6B6-4E0D-8A08-F84C93AA8F4C}"/>
              </a:ext>
            </a:extLst>
          </p:cNvPr>
          <p:cNvPicPr>
            <a:picLocks noChangeAspect="1"/>
          </p:cNvPicPr>
          <p:nvPr>
            <p:custDataLst>
              <p:custData r:id="rId32"/>
            </p:custDataLst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68" y="2927728"/>
            <a:ext cx="270000" cy="2700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397419DF-CEA8-4E55-9651-668E1F0B678D}"/>
              </a:ext>
            </a:extLst>
          </p:cNvPr>
          <p:cNvSpPr txBox="1"/>
          <p:nvPr/>
        </p:nvSpPr>
        <p:spPr>
          <a:xfrm>
            <a:off x="6071994" y="2691160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A&amp;E Wing 2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8C36FE0-7A18-45AD-A8E3-BED487F5B9D1}"/>
              </a:ext>
            </a:extLst>
          </p:cNvPr>
          <p:cNvCxnSpPr>
            <a:cxnSpLocks/>
          </p:cNvCxnSpPr>
          <p:nvPr/>
        </p:nvCxnSpPr>
        <p:spPr>
          <a:xfrm flipV="1">
            <a:off x="6158567" y="3997473"/>
            <a:ext cx="200726" cy="86987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70872DA-05B4-47C2-9214-5AEB181209F2}"/>
              </a:ext>
            </a:extLst>
          </p:cNvPr>
          <p:cNvCxnSpPr>
            <a:cxnSpLocks/>
          </p:cNvCxnSpPr>
          <p:nvPr/>
        </p:nvCxnSpPr>
        <p:spPr>
          <a:xfrm flipH="1" flipV="1">
            <a:off x="6354381" y="3153270"/>
            <a:ext cx="10001" cy="836784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828531A-02FC-4928-A77B-4E39609776FD}"/>
              </a:ext>
            </a:extLst>
          </p:cNvPr>
          <p:cNvGrpSpPr/>
          <p:nvPr>
            <p:custDataLst>
              <p:custData r:id="rId33"/>
            </p:custDataLst>
          </p:nvPr>
        </p:nvGrpSpPr>
        <p:grpSpPr>
          <a:xfrm>
            <a:off x="6238404" y="3012274"/>
            <a:ext cx="222324" cy="196650"/>
            <a:chOff x="3439014" y="1829289"/>
            <a:chExt cx="360000" cy="36000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7A3B19A-9034-44BB-8568-51E9AB4CBFBF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95C741CA-01C0-4DA3-81D4-68F545FD6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B7D384C-9803-45FE-860A-E95A68C9A64B}"/>
              </a:ext>
            </a:extLst>
          </p:cNvPr>
          <p:cNvCxnSpPr>
            <a:cxnSpLocks/>
            <a:stCxn id="105" idx="2"/>
            <a:endCxn id="99" idx="2"/>
          </p:cNvCxnSpPr>
          <p:nvPr/>
        </p:nvCxnSpPr>
        <p:spPr>
          <a:xfrm>
            <a:off x="6349566" y="3178444"/>
            <a:ext cx="456002" cy="19284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7039492-8151-4736-8C2F-8C98C0B59DF6}"/>
              </a:ext>
            </a:extLst>
          </p:cNvPr>
          <p:cNvSpPr/>
          <p:nvPr/>
        </p:nvSpPr>
        <p:spPr>
          <a:xfrm>
            <a:off x="4717674" y="4638659"/>
            <a:ext cx="2756649" cy="132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2A6C66C-CE5F-4F53-A92F-5E971E10B988}"/>
              </a:ext>
            </a:extLst>
          </p:cNvPr>
          <p:cNvCxnSpPr>
            <a:cxnSpLocks/>
          </p:cNvCxnSpPr>
          <p:nvPr/>
        </p:nvCxnSpPr>
        <p:spPr>
          <a:xfrm flipV="1">
            <a:off x="4673966" y="4633590"/>
            <a:ext cx="284310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9267614-E9CC-4F78-B1ED-0E59B83896DF}"/>
              </a:ext>
            </a:extLst>
          </p:cNvPr>
          <p:cNvCxnSpPr>
            <a:cxnSpLocks/>
          </p:cNvCxnSpPr>
          <p:nvPr/>
        </p:nvCxnSpPr>
        <p:spPr>
          <a:xfrm flipH="1">
            <a:off x="5762270" y="4735017"/>
            <a:ext cx="619447" cy="1"/>
          </a:xfrm>
          <a:prstGeom prst="line">
            <a:avLst/>
          </a:prstGeom>
          <a:ln w="15875">
            <a:solidFill>
              <a:schemeClr val="tx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C9E4BB2-5C12-49A9-8E12-9F65C473078D}"/>
              </a:ext>
            </a:extLst>
          </p:cNvPr>
          <p:cNvSpPr txBox="1"/>
          <p:nvPr/>
        </p:nvSpPr>
        <p:spPr>
          <a:xfrm>
            <a:off x="4806678" y="4804547"/>
            <a:ext cx="24544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bg1">
                    <a:lumMod val="50000"/>
                  </a:schemeClr>
                </a:solidFill>
              </a:rPr>
              <a:t>Estimated Time: &lt; 3 minutes</a:t>
            </a:r>
          </a:p>
          <a:p>
            <a:pPr algn="ctr"/>
            <a:endParaRPr lang="en-SG" sz="1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1. Turn Left (5m)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2. Turn Right (10m)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3. Turn Left (1m)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4. Take elevator to 3</a:t>
            </a:r>
            <a:r>
              <a:rPr lang="en-SG" sz="1200" baseline="30000" dirty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 Floor</a:t>
            </a:r>
          </a:p>
          <a:p>
            <a:pPr algn="ctr"/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0715FDC-E16B-4268-82F4-44AB08628234}"/>
              </a:ext>
            </a:extLst>
          </p:cNvPr>
          <p:cNvCxnSpPr>
            <a:cxnSpLocks/>
          </p:cNvCxnSpPr>
          <p:nvPr/>
        </p:nvCxnSpPr>
        <p:spPr>
          <a:xfrm flipH="1" flipV="1">
            <a:off x="5694043" y="3993563"/>
            <a:ext cx="460427" cy="105322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2436575-69E2-4D5F-B542-225B0594C665}"/>
              </a:ext>
            </a:extLst>
          </p:cNvPr>
          <p:cNvCxnSpPr>
            <a:cxnSpLocks/>
          </p:cNvCxnSpPr>
          <p:nvPr/>
        </p:nvCxnSpPr>
        <p:spPr>
          <a:xfrm flipH="1">
            <a:off x="5702885" y="3753661"/>
            <a:ext cx="577651" cy="245426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0106ADD-D44E-4F87-8E3E-D3C04AF5D640}"/>
              </a:ext>
            </a:extLst>
          </p:cNvPr>
          <p:cNvCxnSpPr>
            <a:cxnSpLocks/>
          </p:cNvCxnSpPr>
          <p:nvPr/>
        </p:nvCxnSpPr>
        <p:spPr>
          <a:xfrm>
            <a:off x="6172031" y="3683936"/>
            <a:ext cx="98230" cy="80531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A997415-CFB5-4066-8889-73A65EB9DF5E}"/>
              </a:ext>
            </a:extLst>
          </p:cNvPr>
          <p:cNvCxnSpPr>
            <a:cxnSpLocks/>
          </p:cNvCxnSpPr>
          <p:nvPr/>
        </p:nvCxnSpPr>
        <p:spPr>
          <a:xfrm flipV="1">
            <a:off x="6151676" y="2979686"/>
            <a:ext cx="1389" cy="68483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839019B-9241-4FF1-A2FF-4C10E53CABB9}"/>
              </a:ext>
            </a:extLst>
          </p:cNvPr>
          <p:cNvGrpSpPr/>
          <p:nvPr>
            <p:custDataLst>
              <p:custData r:id="rId34"/>
            </p:custDataLst>
          </p:nvPr>
        </p:nvGrpSpPr>
        <p:grpSpPr>
          <a:xfrm>
            <a:off x="6033641" y="2835100"/>
            <a:ext cx="222324" cy="195083"/>
            <a:chOff x="4033668" y="1366668"/>
            <a:chExt cx="360000" cy="360000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1A15FCE-1E36-4478-9424-4BD29E685D83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74EA48F-E6C9-4BE5-9F13-C7A827846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C1CBADC-BBC3-4EEA-AA12-1CE7828ECF99}"/>
              </a:ext>
            </a:extLst>
          </p:cNvPr>
          <p:cNvCxnSpPr>
            <a:cxnSpLocks/>
            <a:endCxn id="126" idx="2"/>
          </p:cNvCxnSpPr>
          <p:nvPr/>
        </p:nvCxnSpPr>
        <p:spPr>
          <a:xfrm flipH="1">
            <a:off x="6144803" y="2999945"/>
            <a:ext cx="473234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4B8ABD2-6431-4505-802C-9A3A9D1B64CD}"/>
              </a:ext>
            </a:extLst>
          </p:cNvPr>
          <p:cNvCxnSpPr>
            <a:cxnSpLocks/>
          </p:cNvCxnSpPr>
          <p:nvPr/>
        </p:nvCxnSpPr>
        <p:spPr>
          <a:xfrm flipH="1" flipV="1">
            <a:off x="6603752" y="3002752"/>
            <a:ext cx="154196" cy="185452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A5A6E62-D594-44F8-9623-51DFFE7AB118}"/>
              </a:ext>
            </a:extLst>
          </p:cNvPr>
          <p:cNvSpPr/>
          <p:nvPr/>
        </p:nvSpPr>
        <p:spPr>
          <a:xfrm>
            <a:off x="4655566" y="1993991"/>
            <a:ext cx="684473" cy="313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Fastest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2267FFE-C12B-439F-94A4-8D58C54A8D75}"/>
              </a:ext>
            </a:extLst>
          </p:cNvPr>
          <p:cNvSpPr/>
          <p:nvPr/>
        </p:nvSpPr>
        <p:spPr>
          <a:xfrm>
            <a:off x="5347879" y="1992124"/>
            <a:ext cx="1235185" cy="3131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Handicap-Friendly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724B0B6E-15F1-460F-8756-0286DED83CD4}"/>
              </a:ext>
            </a:extLst>
          </p:cNvPr>
          <p:cNvPicPr>
            <a:picLocks noChangeAspect="1"/>
          </p:cNvPicPr>
          <p:nvPr>
            <p:custDataLst>
              <p:custData r:id="rId35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492" y="2160524"/>
            <a:ext cx="540000" cy="540000"/>
          </a:xfrm>
          <a:prstGeom prst="rect">
            <a:avLst/>
          </a:prstGeom>
        </p:spPr>
      </p:pic>
      <p:sp>
        <p:nvSpPr>
          <p:cNvPr id="256" name="Rectangle 255">
            <a:extLst>
              <a:ext uri="{FF2B5EF4-FFF2-40B4-BE49-F238E27FC236}">
                <a16:creationId xmlns:a16="http://schemas.microsoft.com/office/drawing/2014/main" id="{BAA7BCC8-98C2-41FA-849E-CEB73DCEC210}"/>
              </a:ext>
            </a:extLst>
          </p:cNvPr>
          <p:cNvSpPr/>
          <p:nvPr/>
        </p:nvSpPr>
        <p:spPr>
          <a:xfrm>
            <a:off x="2597010" y="4749808"/>
            <a:ext cx="920889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8FCDE956-376C-4206-89B2-B6CB5F141869}"/>
              </a:ext>
            </a:extLst>
          </p:cNvPr>
          <p:cNvSpPr/>
          <p:nvPr/>
        </p:nvSpPr>
        <p:spPr>
          <a:xfrm>
            <a:off x="1035818" y="5144683"/>
            <a:ext cx="2240781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D83CF2CD-5F7F-45E1-A45B-4646859D5ABE}"/>
              </a:ext>
            </a:extLst>
          </p:cNvPr>
          <p:cNvSpPr txBox="1"/>
          <p:nvPr/>
        </p:nvSpPr>
        <p:spPr>
          <a:xfrm>
            <a:off x="1039001" y="1745657"/>
            <a:ext cx="30144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Select Handicap-Friendly to view the handicap friendly route.</a:t>
            </a:r>
          </a:p>
          <a:p>
            <a:endParaRPr lang="en-SG" sz="2400" dirty="0"/>
          </a:p>
          <a:p>
            <a:r>
              <a:rPr lang="en-SG" sz="2400" dirty="0"/>
              <a:t>In this case the elevator is shown and the escalator is removed to reduce irrelevant clutter.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584374-1EF7-4783-8A73-64E8939BA0D0}"/>
              </a:ext>
            </a:extLst>
          </p:cNvPr>
          <p:cNvGrpSpPr/>
          <p:nvPr>
            <p:custDataLst>
              <p:custData r:id="rId36"/>
            </p:custDataLst>
          </p:nvPr>
        </p:nvGrpSpPr>
        <p:grpSpPr>
          <a:xfrm>
            <a:off x="6583915" y="4276536"/>
            <a:ext cx="895350" cy="279562"/>
            <a:chOff x="1022839" y="3943491"/>
            <a:chExt cx="895350" cy="279562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DF59E991-425F-4E10-87DA-36A7387C9219}"/>
                </a:ext>
              </a:extLst>
            </p:cNvPr>
            <p:cNvSpPr/>
            <p:nvPr/>
          </p:nvSpPr>
          <p:spPr>
            <a:xfrm>
              <a:off x="1022839" y="3943491"/>
              <a:ext cx="895350" cy="2722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0CAE79F8-F2F3-4256-BFAA-DD72ED2B4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79852" y="3985037"/>
              <a:ext cx="198000" cy="198000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324C924-21FF-428E-8070-4B542E556033}"/>
                </a:ext>
              </a:extLst>
            </p:cNvPr>
            <p:cNvSpPr txBox="1"/>
            <p:nvPr/>
          </p:nvSpPr>
          <p:spPr>
            <a:xfrm>
              <a:off x="1252267" y="3961443"/>
              <a:ext cx="46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Start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CEF5275-999A-48FF-9506-CE18CF091E41}"/>
              </a:ext>
            </a:extLst>
          </p:cNvPr>
          <p:cNvSpPr txBox="1"/>
          <p:nvPr/>
        </p:nvSpPr>
        <p:spPr>
          <a:xfrm>
            <a:off x="4806678" y="4804547"/>
            <a:ext cx="2454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bg1">
                    <a:lumMod val="50000"/>
                  </a:schemeClr>
                </a:solidFill>
              </a:rPr>
              <a:t>Estimated Time: &lt; 3 minutes</a:t>
            </a:r>
          </a:p>
          <a:p>
            <a:pPr algn="ctr"/>
            <a:endParaRPr lang="en-SG" sz="1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1. Walk Straight (5m)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2. Left Turn (2m)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3. Right Turn (1m)</a:t>
            </a:r>
          </a:p>
        </p:txBody>
      </p:sp>
    </p:spTree>
    <p:extLst>
      <p:ext uri="{BB962C8B-B14F-4D97-AF65-F5344CB8AC3E}">
        <p14:creationId xmlns:p14="http://schemas.microsoft.com/office/powerpoint/2010/main" val="124969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35" grpId="0" animBg="1"/>
      <p:bldP spid="137" grpId="0" animBg="1"/>
      <p:bldP spid="13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31E31B-F82C-4E5D-8394-E2935EC70A35}"/>
              </a:ext>
            </a:extLst>
          </p:cNvPr>
          <p:cNvSpPr/>
          <p:nvPr>
            <p:custDataLst>
              <p:custData r:id="rId1"/>
              <p:custData r:id="rId2"/>
            </p:custDataLst>
          </p:nvPr>
        </p:nvSpPr>
        <p:spPr>
          <a:xfrm>
            <a:off x="4641272" y="645318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C4715-863C-4CF2-812D-9BD504FA7CC3}"/>
              </a:ext>
            </a:extLst>
          </p:cNvPr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71" y="2449926"/>
            <a:ext cx="3014420" cy="318826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69B5F27-2899-4020-A8FB-973446F6918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5877068" y="2842037"/>
            <a:ext cx="294250" cy="261287"/>
            <a:chOff x="4033668" y="1366668"/>
            <a:chExt cx="360000" cy="360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F41A862-3993-4F87-982D-297D27F794C1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FDF680-41DD-4DBE-8A86-38AC0216E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D1A81A-BF1A-42CB-B580-72F47FB6F9FF}"/>
              </a:ext>
            </a:extLst>
          </p:cNvPr>
          <p:cNvSpPr txBox="1"/>
          <p:nvPr/>
        </p:nvSpPr>
        <p:spPr>
          <a:xfrm>
            <a:off x="5100173" y="1688137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3F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584684-9FF5-4D8B-A894-2A5D37A9D6E6}"/>
              </a:ext>
            </a:extLst>
          </p:cNvPr>
          <p:cNvPicPr>
            <a:picLocks noChangeAspect="1"/>
          </p:cNvPicPr>
          <p:nvPr>
            <p:custDataLst>
              <p:custData r:id="rId5"/>
              <p:custData r:id="rId6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73" y="3407191"/>
            <a:ext cx="162000" cy="162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539D4F-042A-4E9B-B95E-4871A70BF95A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194375" y="3480242"/>
            <a:ext cx="281517" cy="270144"/>
            <a:chOff x="3439014" y="1829289"/>
            <a:chExt cx="360000" cy="36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D03CEED-F3D8-4545-8B23-47AA3419C49F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90D848-453A-4755-80A7-358618376E18}"/>
                </a:ext>
              </a:extLst>
            </p:cNvPr>
            <p:cNvPicPr>
              <a:picLocks noChangeAspect="1"/>
            </p:cNvPicPr>
            <p:nvPr>
              <p:custDataLst>
                <p:custData r:id="rId36"/>
                <p:custData r:id="rId37"/>
              </p:custDataLst>
            </p:nvPr>
          </p:nvPicPr>
          <p:blipFill>
            <a:blip r:embed="rId4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34FB91-FCAA-4CD3-964D-61CC5EFAA03B}"/>
              </a:ext>
            </a:extLst>
          </p:cNvPr>
          <p:cNvGrpSpPr/>
          <p:nvPr>
            <p:custDataLst>
              <p:custData r:id="rId8"/>
              <p:custData r:id="rId9"/>
            </p:custDataLst>
          </p:nvPr>
        </p:nvGrpSpPr>
        <p:grpSpPr>
          <a:xfrm>
            <a:off x="6621294" y="3044142"/>
            <a:ext cx="294250" cy="270146"/>
            <a:chOff x="1398528" y="3376748"/>
            <a:chExt cx="393700" cy="360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98CEE87-20CE-43AE-842C-53F6D0420B1E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55CF72F-933A-4F46-80C3-F0C13EAAA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7B3B088-13E8-43D6-A7F1-EAFE93574B59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77" y="4788671"/>
            <a:ext cx="162000" cy="16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814C50-7847-49C2-8FC9-96B641FCAAD2}"/>
              </a:ext>
            </a:extLst>
          </p:cNvPr>
          <p:cNvPicPr>
            <a:picLocks noChangeAspect="1"/>
          </p:cNvPicPr>
          <p:nvPr>
            <p:custDataLst>
              <p:custData r:id="rId11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37" y="4465539"/>
            <a:ext cx="162000" cy="162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840934-CB55-4B8F-8D2E-DFFEDB80B5A3}"/>
              </a:ext>
            </a:extLst>
          </p:cNvPr>
          <p:cNvSpPr txBox="1"/>
          <p:nvPr/>
        </p:nvSpPr>
        <p:spPr>
          <a:xfrm>
            <a:off x="4944099" y="3176634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Triage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B229F3-46F5-4BAE-9013-64643AF558DB}"/>
              </a:ext>
            </a:extLst>
          </p:cNvPr>
          <p:cNvGrpSpPr/>
          <p:nvPr>
            <p:custDataLst>
              <p:custData r:id="rId12"/>
              <p:custData r:id="rId13"/>
            </p:custDataLst>
          </p:nvPr>
        </p:nvGrpSpPr>
        <p:grpSpPr>
          <a:xfrm>
            <a:off x="6823584" y="5518558"/>
            <a:ext cx="394541" cy="406673"/>
            <a:chOff x="6902599" y="5528870"/>
            <a:chExt cx="394541" cy="40667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2637FDD-B058-464C-8AB9-BC78B740638D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492703A-A7C1-4785-913D-998E5975B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1527-444A-434B-B184-9C96FE815F70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4836188" y="1089720"/>
            <a:ext cx="2519624" cy="338405"/>
            <a:chOff x="235893" y="974307"/>
            <a:chExt cx="2519624" cy="33840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26656C2-1F90-4F0B-BCF2-EC5082B31BA0}"/>
                </a:ext>
              </a:extLst>
            </p:cNvPr>
            <p:cNvGrpSpPr/>
            <p:nvPr>
              <p:custDataLst>
                <p:custData r:id="rId35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04BBAD3-4DAB-4575-9AC3-1228C27D39A5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1638CF98-4830-4B17-8235-CD1C66443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1C139E-0242-4EF9-B03F-68FF640D703C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F8F5F53-5CA2-48D2-B528-F3CC670EF7B7}"/>
              </a:ext>
            </a:extLst>
          </p:cNvPr>
          <p:cNvPicPr>
            <a:picLocks noChangeAspect="1"/>
          </p:cNvPicPr>
          <p:nvPr>
            <p:custDataLst>
              <p:custData r:id="rId15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85" y="3862318"/>
            <a:ext cx="162000" cy="162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F3B5408-700F-46C5-A88F-820B7911D14C}"/>
              </a:ext>
            </a:extLst>
          </p:cNvPr>
          <p:cNvSpPr txBox="1"/>
          <p:nvPr/>
        </p:nvSpPr>
        <p:spPr>
          <a:xfrm>
            <a:off x="6331590" y="3655275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A&amp;E Wing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116EC0-740E-4B88-8E91-C089F2E7F2BD}"/>
              </a:ext>
            </a:extLst>
          </p:cNvPr>
          <p:cNvSpPr txBox="1"/>
          <p:nvPr/>
        </p:nvSpPr>
        <p:spPr>
          <a:xfrm>
            <a:off x="5872247" y="423410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A&amp;E Wing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679F36-D3AD-4F11-B828-F2F3821F0366}"/>
              </a:ext>
            </a:extLst>
          </p:cNvPr>
          <p:cNvSpPr txBox="1"/>
          <p:nvPr/>
        </p:nvSpPr>
        <p:spPr>
          <a:xfrm>
            <a:off x="5152413" y="4563542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Concierge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D7C909-3F7C-4995-9308-4A27B5C23C5A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5386635" y="4216052"/>
            <a:ext cx="281517" cy="242985"/>
            <a:chOff x="4033668" y="1829289"/>
            <a:chExt cx="360000" cy="3600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B3B2BA9-508F-4042-9A8E-AF73C24A7768}"/>
                </a:ext>
              </a:extLst>
            </p:cNvPr>
            <p:cNvSpPr/>
            <p:nvPr/>
          </p:nvSpPr>
          <p:spPr>
            <a:xfrm>
              <a:off x="4033668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BC0402B-AA4B-4846-8843-765C24C34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885089"/>
              <a:ext cx="248400" cy="248400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9449C5B8-828A-4C01-A1F4-415D72070DD8}"/>
              </a:ext>
            </a:extLst>
          </p:cNvPr>
          <p:cNvPicPr>
            <a:picLocks noChangeAspect="1"/>
          </p:cNvPicPr>
          <p:nvPr>
            <p:custDataLst>
              <p:custData r:id="rId17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785" y="4454102"/>
            <a:ext cx="540000" cy="540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38982BE-F99C-4DEB-96C7-68BB7D868CA2}"/>
              </a:ext>
            </a:extLst>
          </p:cNvPr>
          <p:cNvSpPr/>
          <p:nvPr/>
        </p:nvSpPr>
        <p:spPr>
          <a:xfrm>
            <a:off x="4705676" y="3381189"/>
            <a:ext cx="2794252" cy="2549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A8D37B-3660-4520-82F4-BC91DC7DCA34}"/>
              </a:ext>
            </a:extLst>
          </p:cNvPr>
          <p:cNvSpPr txBox="1"/>
          <p:nvPr/>
        </p:nvSpPr>
        <p:spPr>
          <a:xfrm>
            <a:off x="4823536" y="3515657"/>
            <a:ext cx="247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A&amp;E Wing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6561E1-E43E-45FD-AEAE-DA5A7489A8E3}"/>
              </a:ext>
            </a:extLst>
          </p:cNvPr>
          <p:cNvSpPr txBox="1"/>
          <p:nvPr/>
        </p:nvSpPr>
        <p:spPr>
          <a:xfrm>
            <a:off x="4800792" y="3883667"/>
            <a:ext cx="2548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#03-51, 8 min Walk</a:t>
            </a:r>
          </a:p>
          <a:p>
            <a:r>
              <a:rPr lang="en-SG" sz="1200" dirty="0"/>
              <a:t>Current Estimated Wait Time: 20 mins</a:t>
            </a:r>
          </a:p>
          <a:p>
            <a:r>
              <a:rPr lang="en-SG" sz="1200" dirty="0"/>
              <a:t>Opening Hours: 24 Hours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852C53-7492-4D9E-90AE-FE33F55C1113}"/>
              </a:ext>
            </a:extLst>
          </p:cNvPr>
          <p:cNvCxnSpPr>
            <a:cxnSpLocks/>
          </p:cNvCxnSpPr>
          <p:nvPr/>
        </p:nvCxnSpPr>
        <p:spPr>
          <a:xfrm flipH="1">
            <a:off x="4635655" y="3397902"/>
            <a:ext cx="2909840" cy="91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C947A1-A29E-4B40-940C-A2E2DBEDBFDE}"/>
              </a:ext>
            </a:extLst>
          </p:cNvPr>
          <p:cNvCxnSpPr>
            <a:cxnSpLocks/>
          </p:cNvCxnSpPr>
          <p:nvPr>
            <p:custDataLst>
              <p:custData r:id="rId18"/>
            </p:custDataLst>
          </p:nvPr>
        </p:nvCxnSpPr>
        <p:spPr>
          <a:xfrm flipH="1">
            <a:off x="5734500" y="3509764"/>
            <a:ext cx="619447" cy="1"/>
          </a:xfrm>
          <a:prstGeom prst="line">
            <a:avLst/>
          </a:prstGeom>
          <a:ln w="15875">
            <a:solidFill>
              <a:schemeClr val="tx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560BDC-B853-4B98-B2EB-49E2654D2FB6}"/>
              </a:ext>
            </a:extLst>
          </p:cNvPr>
          <p:cNvSpPr txBox="1"/>
          <p:nvPr/>
        </p:nvSpPr>
        <p:spPr>
          <a:xfrm>
            <a:off x="4756304" y="4636402"/>
            <a:ext cx="26849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Additional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Walk-in allowed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Please bring identification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Wear mask at all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Pets allowed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72FD2D7-445D-4104-BD6E-D3A1D92E81BD}"/>
              </a:ext>
            </a:extLst>
          </p:cNvPr>
          <p:cNvSpPr/>
          <p:nvPr/>
        </p:nvSpPr>
        <p:spPr>
          <a:xfrm>
            <a:off x="4715473" y="5593808"/>
            <a:ext cx="895350" cy="2722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C5FD283-C3B7-4BC0-B324-7CEC6FFEF1E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28" y="5630957"/>
            <a:ext cx="198000" cy="198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7177D25-088F-470C-B867-A752CFC8F01A}"/>
              </a:ext>
            </a:extLst>
          </p:cNvPr>
          <p:cNvSpPr txBox="1"/>
          <p:nvPr/>
        </p:nvSpPr>
        <p:spPr>
          <a:xfrm>
            <a:off x="4902774" y="5591975"/>
            <a:ext cx="89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Directions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38852B-A97C-4079-9D33-3D65F36ACAC5}"/>
              </a:ext>
            </a:extLst>
          </p:cNvPr>
          <p:cNvSpPr/>
          <p:nvPr/>
        </p:nvSpPr>
        <p:spPr>
          <a:xfrm>
            <a:off x="6589835" y="5570666"/>
            <a:ext cx="895350" cy="2722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3F4CB87-B1C7-42FC-9FB4-81C133E8946C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48" y="5627063"/>
            <a:ext cx="198000" cy="198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0349AEB-ACFD-4ADA-97F9-2676FEFE2A77}"/>
              </a:ext>
            </a:extLst>
          </p:cNvPr>
          <p:cNvSpPr txBox="1"/>
          <p:nvPr/>
        </p:nvSpPr>
        <p:spPr>
          <a:xfrm>
            <a:off x="6791879" y="5584190"/>
            <a:ext cx="89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Call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8EA0602-415C-4450-ADA1-B22EBA913016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650476" y="5585382"/>
            <a:ext cx="895350" cy="2722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2FE9D5A-7D90-458C-ABE1-8BF0DD5D3ED4}"/>
              </a:ext>
            </a:extLst>
          </p:cNvPr>
          <p:cNvPicPr>
            <a:picLocks noChangeAspect="1"/>
          </p:cNvPicPr>
          <p:nvPr>
            <p:custDataLst>
              <p:custData r:id="rId20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07489" y="5626928"/>
            <a:ext cx="198000" cy="198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2C4DDBB-C036-43F2-A44E-D2FED3512E08}"/>
              </a:ext>
            </a:extLst>
          </p:cNvPr>
          <p:cNvSpPr txBox="1"/>
          <p:nvPr/>
        </p:nvSpPr>
        <p:spPr>
          <a:xfrm>
            <a:off x="5879904" y="5603334"/>
            <a:ext cx="46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Start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245D1FA-7299-4FF7-A6C5-9FE5D7ECF32D}"/>
              </a:ext>
            </a:extLst>
          </p:cNvPr>
          <p:cNvPicPr>
            <a:picLocks noChangeAspect="1"/>
          </p:cNvPicPr>
          <p:nvPr>
            <p:custDataLst>
              <p:custData r:id="rId21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97" y="5658582"/>
            <a:ext cx="540000" cy="540000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D32B01-11E0-4972-B13A-8F7203E75DC4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4636080" y="659418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FA65E2-005A-4446-9F10-997811F6F36F}"/>
              </a:ext>
            </a:extLst>
          </p:cNvPr>
          <p:cNvGrpSpPr/>
          <p:nvPr>
            <p:custDataLst>
              <p:custData r:id="rId23"/>
            </p:custDataLst>
          </p:nvPr>
        </p:nvGrpSpPr>
        <p:grpSpPr>
          <a:xfrm>
            <a:off x="6809951" y="5549046"/>
            <a:ext cx="394541" cy="406673"/>
            <a:chOff x="6902599" y="5528870"/>
            <a:chExt cx="394541" cy="40667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532F554-5896-46DF-BB0E-415D34D56F93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80732FE-68E7-4882-8BA7-130F1CA63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67D745-3ACA-4106-A178-BAD18D8E0831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6809951" y="5549046"/>
            <a:ext cx="394541" cy="406673"/>
            <a:chOff x="6902599" y="5528870"/>
            <a:chExt cx="394541" cy="40667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F6E12E5-6622-4C8A-9311-3CD39E76C98C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0157FAC-64C1-4449-8158-AC0CADD04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E02DD1F7-B9DA-4BE9-8BDB-5CF74CBFC719}"/>
              </a:ext>
            </a:extLst>
          </p:cNvPr>
          <p:cNvPicPr>
            <a:picLocks noChangeAspect="1"/>
          </p:cNvPicPr>
          <p:nvPr>
            <p:custDataLst>
              <p:custData r:id="rId25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52" y="2760674"/>
            <a:ext cx="2475538" cy="261830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7832001-40EB-407C-AFC3-4EC5E21EE96B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31" y="4044567"/>
            <a:ext cx="2283499" cy="241518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09A3E6F-3615-45CB-8C4D-1813F3E745B2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42" y="3937089"/>
            <a:ext cx="2283499" cy="2415188"/>
          </a:xfrm>
          <a:prstGeom prst="rect">
            <a:avLst/>
          </a:prstGeom>
        </p:spPr>
      </p:pic>
      <p:cxnSp>
        <p:nvCxnSpPr>
          <p:cNvPr id="62" name="Line">
            <a:extLst>
              <a:ext uri="{FF2B5EF4-FFF2-40B4-BE49-F238E27FC236}">
                <a16:creationId xmlns:a16="http://schemas.microsoft.com/office/drawing/2014/main" id="{B43A49A1-823D-4256-BB5E-DFF60416AE15}"/>
              </a:ext>
            </a:extLst>
          </p:cNvPr>
          <p:cNvCxnSpPr>
            <a:cxnSpLocks/>
          </p:cNvCxnSpPr>
          <p:nvPr/>
        </p:nvCxnSpPr>
        <p:spPr>
          <a:xfrm>
            <a:off x="7376923" y="2368937"/>
            <a:ext cx="2241" cy="3091809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rgbClr val="000000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E27606B5-FBC3-4A2F-8E9E-E71CD19D78B6}"/>
              </a:ext>
            </a:extLst>
          </p:cNvPr>
          <p:cNvSpPr/>
          <p:nvPr/>
        </p:nvSpPr>
        <p:spPr>
          <a:xfrm>
            <a:off x="7313641" y="2913201"/>
            <a:ext cx="135051" cy="124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EE2F6CC1-F559-4AE3-AC36-06B00B3BB6FF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11510">
            <a:off x="5937078" y="4046697"/>
            <a:ext cx="252000" cy="2520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197C241-8D13-4CDA-8A2E-0A333F611B46}"/>
              </a:ext>
            </a:extLst>
          </p:cNvPr>
          <p:cNvPicPr>
            <a:picLocks noChangeAspect="1"/>
          </p:cNvPicPr>
          <p:nvPr>
            <p:custDataLst>
              <p:custData r:id="rId26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37" y="4153754"/>
            <a:ext cx="162000" cy="1620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DA1FDCD-D483-4C8B-9DE0-A92DBE459B9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87" y="3872476"/>
            <a:ext cx="162000" cy="1620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9E4409E-7CCC-44DB-8B8B-8C15DF564A5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91" y="3638483"/>
            <a:ext cx="162000" cy="162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13B662A-17A7-4DA7-9770-06B3F15BB84D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56" y="3733005"/>
            <a:ext cx="162000" cy="162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41019EA-6B16-4868-A285-F74ABAC9804D}"/>
              </a:ext>
            </a:extLst>
          </p:cNvPr>
          <p:cNvSpPr txBox="1"/>
          <p:nvPr/>
        </p:nvSpPr>
        <p:spPr>
          <a:xfrm>
            <a:off x="5971302" y="4004154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Consultation Room 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EDA39E-8A2A-4167-87F9-245BB9CFFE88}"/>
              </a:ext>
            </a:extLst>
          </p:cNvPr>
          <p:cNvSpPr txBox="1"/>
          <p:nvPr/>
        </p:nvSpPr>
        <p:spPr>
          <a:xfrm>
            <a:off x="6158567" y="3433204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Consultation Room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ECC5DE-4D38-47B3-8BEE-EEB6E55F9E9E}"/>
              </a:ext>
            </a:extLst>
          </p:cNvPr>
          <p:cNvSpPr txBox="1"/>
          <p:nvPr/>
        </p:nvSpPr>
        <p:spPr>
          <a:xfrm>
            <a:off x="6375413" y="3705595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X-Ray Room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88C393-8426-46F5-90A7-BB2F27AD4BE6}"/>
              </a:ext>
            </a:extLst>
          </p:cNvPr>
          <p:cNvSpPr txBox="1"/>
          <p:nvPr/>
        </p:nvSpPr>
        <p:spPr>
          <a:xfrm>
            <a:off x="4941077" y="3559887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Pantry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D69FF9E-6576-4CDC-AECB-54A812103615}"/>
              </a:ext>
            </a:extLst>
          </p:cNvPr>
          <p:cNvGrpSpPr/>
          <p:nvPr>
            <p:custDataLst>
              <p:custData r:id="rId27"/>
            </p:custDataLst>
          </p:nvPr>
        </p:nvGrpSpPr>
        <p:grpSpPr>
          <a:xfrm>
            <a:off x="6023580" y="3552041"/>
            <a:ext cx="233954" cy="197240"/>
            <a:chOff x="4033668" y="1366668"/>
            <a:chExt cx="360000" cy="360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7B0D9A9-FDBD-4F59-BE04-F9A35F0F8BBC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78A9EC5-5BE4-4788-B1EA-345EF4A7D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3CDE596-5198-4066-96A6-DDC4C62AE56D}"/>
              </a:ext>
            </a:extLst>
          </p:cNvPr>
          <p:cNvGrpSpPr/>
          <p:nvPr>
            <p:custDataLst>
              <p:custData r:id="rId28"/>
            </p:custDataLst>
          </p:nvPr>
        </p:nvGrpSpPr>
        <p:grpSpPr>
          <a:xfrm>
            <a:off x="6221271" y="3834169"/>
            <a:ext cx="223830" cy="203926"/>
            <a:chOff x="3439014" y="1829289"/>
            <a:chExt cx="360000" cy="36000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8C88E31-6C7C-475B-9F98-51C6DD8D1C59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AD9D83CD-9600-46F2-BC45-C3FD270FF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27C9AE9-351C-4893-AD7B-C9DF608A94EE}"/>
              </a:ext>
            </a:extLst>
          </p:cNvPr>
          <p:cNvGrpSpPr/>
          <p:nvPr>
            <p:custDataLst>
              <p:custData r:id="rId29"/>
            </p:custDataLst>
          </p:nvPr>
        </p:nvGrpSpPr>
        <p:grpSpPr>
          <a:xfrm>
            <a:off x="5424552" y="4430551"/>
            <a:ext cx="233954" cy="203927"/>
            <a:chOff x="4295775" y="1057275"/>
            <a:chExt cx="360000" cy="3600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B3ED01C-6BC6-4B09-B282-7AF9CF224D9C}"/>
                </a:ext>
              </a:extLst>
            </p:cNvPr>
            <p:cNvSpPr/>
            <p:nvPr/>
          </p:nvSpPr>
          <p:spPr>
            <a:xfrm>
              <a:off x="4295775" y="105727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20B6E00-1A8A-4BED-9C84-C390FC1DD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75" y="1113075"/>
              <a:ext cx="248400" cy="2484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BD92738-BBB3-49F7-8ED8-5E8F98C1DCDF}"/>
              </a:ext>
            </a:extLst>
          </p:cNvPr>
          <p:cNvGrpSpPr/>
          <p:nvPr>
            <p:custDataLst>
              <p:custData r:id="rId30"/>
            </p:custDataLst>
          </p:nvPr>
        </p:nvGrpSpPr>
        <p:grpSpPr>
          <a:xfrm>
            <a:off x="5524007" y="4084460"/>
            <a:ext cx="233954" cy="203927"/>
            <a:chOff x="1398528" y="3376748"/>
            <a:chExt cx="393700" cy="36000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E48BC6-2674-4271-9AE1-DEDDD76DB7B6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B6C49D9C-969A-4625-A353-AC2F2B054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8FF1AE22-3049-491B-A5D1-760AFB6D2D29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97" y="2046972"/>
            <a:ext cx="2283499" cy="2415188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14110F8-548E-4090-BDED-AC09941003A0}"/>
              </a:ext>
            </a:extLst>
          </p:cNvPr>
          <p:cNvPicPr>
            <a:picLocks noChangeAspect="1"/>
          </p:cNvPicPr>
          <p:nvPr>
            <p:custDataLst>
              <p:custData r:id="rId31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70" y="775596"/>
            <a:ext cx="234000" cy="234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10580A0F-D244-4120-BEC3-1767A5D35F7A}"/>
              </a:ext>
            </a:extLst>
          </p:cNvPr>
          <p:cNvSpPr/>
          <p:nvPr/>
        </p:nvSpPr>
        <p:spPr>
          <a:xfrm>
            <a:off x="5241199" y="1502073"/>
            <a:ext cx="2091175" cy="269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A&amp;E Wing 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DE6E89E-FF7B-49D3-AAAD-721E37813157}"/>
              </a:ext>
            </a:extLst>
          </p:cNvPr>
          <p:cNvSpPr txBox="1"/>
          <p:nvPr/>
        </p:nvSpPr>
        <p:spPr>
          <a:xfrm>
            <a:off x="4663227" y="1492526"/>
            <a:ext cx="642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To</a:t>
            </a:r>
            <a:endParaRPr lang="en-SG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FEE4C1-E90C-47EE-979C-DB63D8B1697A}"/>
              </a:ext>
            </a:extLst>
          </p:cNvPr>
          <p:cNvSpPr txBox="1"/>
          <p:nvPr/>
        </p:nvSpPr>
        <p:spPr>
          <a:xfrm>
            <a:off x="4644517" y="1085137"/>
            <a:ext cx="78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From</a:t>
            </a:r>
            <a:endParaRPr lang="en-SG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B9E879A-33AD-4F81-808B-103C23412998}"/>
              </a:ext>
            </a:extLst>
          </p:cNvPr>
          <p:cNvSpPr/>
          <p:nvPr/>
        </p:nvSpPr>
        <p:spPr>
          <a:xfrm>
            <a:off x="5241200" y="1104230"/>
            <a:ext cx="2091175" cy="269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Current Location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620A3EF-6D88-417E-A7C6-FFF91D62ACA5}"/>
              </a:ext>
            </a:extLst>
          </p:cNvPr>
          <p:cNvSpPr/>
          <p:nvPr/>
        </p:nvSpPr>
        <p:spPr>
          <a:xfrm>
            <a:off x="4649112" y="2299664"/>
            <a:ext cx="2880839" cy="50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97BC8B-1C0A-4763-BA36-3ECA57CEAF03}"/>
              </a:ext>
            </a:extLst>
          </p:cNvPr>
          <p:cNvSpPr/>
          <p:nvPr/>
        </p:nvSpPr>
        <p:spPr>
          <a:xfrm>
            <a:off x="6539335" y="1986875"/>
            <a:ext cx="976357" cy="313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Least Walking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E1E1690-AE81-4EB0-8213-6F3FB3E5931E}"/>
              </a:ext>
            </a:extLst>
          </p:cNvPr>
          <p:cNvSpPr/>
          <p:nvPr/>
        </p:nvSpPr>
        <p:spPr>
          <a:xfrm>
            <a:off x="5338899" y="1983731"/>
            <a:ext cx="1235185" cy="313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Handicap-Friendly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7A8235B-3A65-4DF4-9AAD-A35DBC905610}"/>
              </a:ext>
            </a:extLst>
          </p:cNvPr>
          <p:cNvSpPr/>
          <p:nvPr/>
        </p:nvSpPr>
        <p:spPr>
          <a:xfrm>
            <a:off x="4663479" y="1985843"/>
            <a:ext cx="684473" cy="3131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Fastest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75582C3-2A57-44E4-A238-90F642109FFB}"/>
              </a:ext>
            </a:extLst>
          </p:cNvPr>
          <p:cNvPicPr>
            <a:picLocks noChangeAspect="1"/>
          </p:cNvPicPr>
          <p:nvPr>
            <p:custDataLst>
              <p:custData r:id="rId32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68" y="2927728"/>
            <a:ext cx="270000" cy="270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86D76159-EE0F-4B00-B626-2DCE7633DDF4}"/>
              </a:ext>
            </a:extLst>
          </p:cNvPr>
          <p:cNvSpPr txBox="1"/>
          <p:nvPr/>
        </p:nvSpPr>
        <p:spPr>
          <a:xfrm>
            <a:off x="6071994" y="2691160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A&amp;E Wing 2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D1EF998-F674-40E9-A4D7-DCC44E0AA8F3}"/>
              </a:ext>
            </a:extLst>
          </p:cNvPr>
          <p:cNvSpPr/>
          <p:nvPr/>
        </p:nvSpPr>
        <p:spPr>
          <a:xfrm>
            <a:off x="4717674" y="4638659"/>
            <a:ext cx="2756649" cy="132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56E8220-7132-4A0A-B934-48B1E1CD1EF1}"/>
              </a:ext>
            </a:extLst>
          </p:cNvPr>
          <p:cNvCxnSpPr>
            <a:cxnSpLocks/>
          </p:cNvCxnSpPr>
          <p:nvPr/>
        </p:nvCxnSpPr>
        <p:spPr>
          <a:xfrm flipV="1">
            <a:off x="4673966" y="4633590"/>
            <a:ext cx="284310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E4C7143-FE4A-4AE5-AB27-DB5181472947}"/>
              </a:ext>
            </a:extLst>
          </p:cNvPr>
          <p:cNvCxnSpPr>
            <a:cxnSpLocks/>
          </p:cNvCxnSpPr>
          <p:nvPr/>
        </p:nvCxnSpPr>
        <p:spPr>
          <a:xfrm flipH="1">
            <a:off x="5762270" y="4735017"/>
            <a:ext cx="619447" cy="1"/>
          </a:xfrm>
          <a:prstGeom prst="line">
            <a:avLst/>
          </a:prstGeom>
          <a:ln w="15875">
            <a:solidFill>
              <a:schemeClr val="tx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12DA93D-A76F-4708-8497-502C69779BA8}"/>
              </a:ext>
            </a:extLst>
          </p:cNvPr>
          <p:cNvSpPr txBox="1"/>
          <p:nvPr/>
        </p:nvSpPr>
        <p:spPr>
          <a:xfrm>
            <a:off x="4806678" y="4804547"/>
            <a:ext cx="24544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bg1">
                    <a:lumMod val="50000"/>
                  </a:schemeClr>
                </a:solidFill>
              </a:rPr>
              <a:t>Estimated Time: &lt; 3 minutes</a:t>
            </a:r>
          </a:p>
          <a:p>
            <a:pPr algn="ctr"/>
            <a:endParaRPr lang="en-SG" sz="1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1. Turn Left (5m)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2. Turn Right (10m)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3. Turn Left (1m)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4. Take elevator to 3</a:t>
            </a:r>
            <a:r>
              <a:rPr lang="en-SG" sz="1200" baseline="30000" dirty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 Floor</a:t>
            </a:r>
          </a:p>
          <a:p>
            <a:pPr algn="ctr"/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BC2C7B9-17FE-4320-A1FF-3CEC838D8900}"/>
              </a:ext>
            </a:extLst>
          </p:cNvPr>
          <p:cNvCxnSpPr>
            <a:cxnSpLocks/>
          </p:cNvCxnSpPr>
          <p:nvPr/>
        </p:nvCxnSpPr>
        <p:spPr>
          <a:xfrm flipH="1" flipV="1">
            <a:off x="5694043" y="3993563"/>
            <a:ext cx="460427" cy="105322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4C1DED8-472C-4E9A-9693-A05F9CD2626B}"/>
              </a:ext>
            </a:extLst>
          </p:cNvPr>
          <p:cNvCxnSpPr>
            <a:cxnSpLocks/>
          </p:cNvCxnSpPr>
          <p:nvPr/>
        </p:nvCxnSpPr>
        <p:spPr>
          <a:xfrm flipH="1">
            <a:off x="5702885" y="3753661"/>
            <a:ext cx="577651" cy="245426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B4AF15D-A214-4694-AD8E-B32E94104F4D}"/>
              </a:ext>
            </a:extLst>
          </p:cNvPr>
          <p:cNvCxnSpPr>
            <a:cxnSpLocks/>
          </p:cNvCxnSpPr>
          <p:nvPr/>
        </p:nvCxnSpPr>
        <p:spPr>
          <a:xfrm>
            <a:off x="6172031" y="3683936"/>
            <a:ext cx="98230" cy="80531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66D275A-F865-4D02-9BF1-0367CB5670DE}"/>
              </a:ext>
            </a:extLst>
          </p:cNvPr>
          <p:cNvCxnSpPr>
            <a:cxnSpLocks/>
          </p:cNvCxnSpPr>
          <p:nvPr/>
        </p:nvCxnSpPr>
        <p:spPr>
          <a:xfrm flipV="1">
            <a:off x="6151676" y="2979686"/>
            <a:ext cx="1389" cy="68483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6164E1C-B94F-4285-ABEA-651453FA55C1}"/>
              </a:ext>
            </a:extLst>
          </p:cNvPr>
          <p:cNvGrpSpPr/>
          <p:nvPr>
            <p:custDataLst>
              <p:custData r:id="rId33"/>
            </p:custDataLst>
          </p:nvPr>
        </p:nvGrpSpPr>
        <p:grpSpPr>
          <a:xfrm>
            <a:off x="6033641" y="2835100"/>
            <a:ext cx="222324" cy="195083"/>
            <a:chOff x="4033668" y="1366668"/>
            <a:chExt cx="360000" cy="36000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51E95A4-9B7A-4662-A2E1-CA21B11CDB1D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9AAAB124-CEF8-4791-94B7-8FDBE96D0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BBA37C8-0411-455A-B2F1-F5CF442BEBD2}"/>
              </a:ext>
            </a:extLst>
          </p:cNvPr>
          <p:cNvCxnSpPr>
            <a:cxnSpLocks/>
            <a:endCxn id="113" idx="2"/>
          </p:cNvCxnSpPr>
          <p:nvPr/>
        </p:nvCxnSpPr>
        <p:spPr>
          <a:xfrm flipH="1">
            <a:off x="6144803" y="2999945"/>
            <a:ext cx="473234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55E1AA-ECDD-4D71-A948-5F9FCFACFFD7}"/>
              </a:ext>
            </a:extLst>
          </p:cNvPr>
          <p:cNvCxnSpPr>
            <a:cxnSpLocks/>
          </p:cNvCxnSpPr>
          <p:nvPr/>
        </p:nvCxnSpPr>
        <p:spPr>
          <a:xfrm flipH="1" flipV="1">
            <a:off x="6603752" y="3002752"/>
            <a:ext cx="154196" cy="185452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6632760-25D8-4B26-A468-FE002887A32C}"/>
              </a:ext>
            </a:extLst>
          </p:cNvPr>
          <p:cNvSpPr/>
          <p:nvPr/>
        </p:nvSpPr>
        <p:spPr>
          <a:xfrm>
            <a:off x="4655566" y="1993991"/>
            <a:ext cx="684473" cy="313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Fastest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CE3FFA0-7B0C-4307-9364-A33883D722DB}"/>
              </a:ext>
            </a:extLst>
          </p:cNvPr>
          <p:cNvSpPr/>
          <p:nvPr/>
        </p:nvSpPr>
        <p:spPr>
          <a:xfrm>
            <a:off x="5347879" y="1992124"/>
            <a:ext cx="1235185" cy="3131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Handicap-Friendly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867CCF9-E469-4AB7-8BFA-1307670942D2}"/>
              </a:ext>
            </a:extLst>
          </p:cNvPr>
          <p:cNvSpPr/>
          <p:nvPr/>
        </p:nvSpPr>
        <p:spPr>
          <a:xfrm>
            <a:off x="4722279" y="3553791"/>
            <a:ext cx="2756649" cy="242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BD1E59-90F8-488A-B125-A4DFB0C4CF6E}"/>
              </a:ext>
            </a:extLst>
          </p:cNvPr>
          <p:cNvCxnSpPr>
            <a:cxnSpLocks/>
          </p:cNvCxnSpPr>
          <p:nvPr/>
        </p:nvCxnSpPr>
        <p:spPr>
          <a:xfrm flipV="1">
            <a:off x="4695395" y="3559565"/>
            <a:ext cx="284310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61ECD28-9247-4400-8DDB-EAF6EC90BDB5}"/>
              </a:ext>
            </a:extLst>
          </p:cNvPr>
          <p:cNvCxnSpPr>
            <a:cxnSpLocks/>
          </p:cNvCxnSpPr>
          <p:nvPr/>
        </p:nvCxnSpPr>
        <p:spPr>
          <a:xfrm flipH="1">
            <a:off x="5783699" y="3660992"/>
            <a:ext cx="619447" cy="1"/>
          </a:xfrm>
          <a:prstGeom prst="line">
            <a:avLst/>
          </a:prstGeom>
          <a:ln w="15875">
            <a:solidFill>
              <a:schemeClr val="tx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412FC3E-C049-4FD4-A8B6-C959ADE9B932}"/>
              </a:ext>
            </a:extLst>
          </p:cNvPr>
          <p:cNvSpPr txBox="1"/>
          <p:nvPr/>
        </p:nvSpPr>
        <p:spPr>
          <a:xfrm>
            <a:off x="4879541" y="3796769"/>
            <a:ext cx="24544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bg1">
                    <a:lumMod val="50000"/>
                  </a:schemeClr>
                </a:solidFill>
              </a:rPr>
              <a:t>Estimated Time: &lt; 3 minutes</a:t>
            </a:r>
          </a:p>
          <a:p>
            <a:pPr algn="ctr"/>
            <a:endParaRPr lang="en-SG" sz="1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1. Turn Left (5m)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2. Turn Right (10m)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3. Turn Left (1m)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4. Take elevator to 3</a:t>
            </a:r>
            <a:r>
              <a:rPr lang="en-SG" sz="1200" baseline="30000" dirty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 Floor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5. Turn Left (10m)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6. Turn Right (5m)</a:t>
            </a:r>
          </a:p>
          <a:p>
            <a:endParaRPr lang="en-SG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Note: Wheelchair ramp at A&amp;E Wing 2 Entrance.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495DF98-EAD7-466D-8E0F-5CC00CB59AA8}"/>
              </a:ext>
            </a:extLst>
          </p:cNvPr>
          <p:cNvPicPr>
            <a:picLocks noChangeAspect="1"/>
          </p:cNvPicPr>
          <p:nvPr>
            <p:custDataLst>
              <p:custData r:id="rId34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526" y="4651317"/>
            <a:ext cx="540000" cy="540000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49EE3EB3-E660-4D68-8642-92CA2EDFAB30}"/>
              </a:ext>
            </a:extLst>
          </p:cNvPr>
          <p:cNvSpPr/>
          <p:nvPr/>
        </p:nvSpPr>
        <p:spPr>
          <a:xfrm>
            <a:off x="976810" y="2274463"/>
            <a:ext cx="966290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DBE596B-0623-41EA-B387-B6FA851C0426}"/>
              </a:ext>
            </a:extLst>
          </p:cNvPr>
          <p:cNvSpPr/>
          <p:nvPr/>
        </p:nvSpPr>
        <p:spPr>
          <a:xfrm>
            <a:off x="1687198" y="2720469"/>
            <a:ext cx="2285268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36023D4-EB0C-41F2-86B3-EC2D7E38A6CE}"/>
              </a:ext>
            </a:extLst>
          </p:cNvPr>
          <p:cNvSpPr txBox="1"/>
          <p:nvPr/>
        </p:nvSpPr>
        <p:spPr>
          <a:xfrm>
            <a:off x="977774" y="2257818"/>
            <a:ext cx="3152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Pull up the drawer to view more information such as the full steps of directions (scrollable drawer) and miscellaneous information.</a:t>
            </a:r>
          </a:p>
        </p:txBody>
      </p:sp>
    </p:spTree>
    <p:extLst>
      <p:ext uri="{BB962C8B-B14F-4D97-AF65-F5344CB8AC3E}">
        <p14:creationId xmlns:p14="http://schemas.microsoft.com/office/powerpoint/2010/main" val="349710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00235 -0.1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78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9DBEEE-FA30-415D-B81B-7C64F38D4AD9}"/>
              </a:ext>
            </a:extLst>
          </p:cNvPr>
          <p:cNvSpPr/>
          <p:nvPr>
            <p:custDataLst>
              <p:custData r:id="rId1"/>
              <p:custData r:id="rId2"/>
            </p:custDataLst>
          </p:nvPr>
        </p:nvSpPr>
        <p:spPr>
          <a:xfrm>
            <a:off x="4641272" y="645318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8D4F1-F879-49FA-9C8E-033DF160E37B}"/>
              </a:ext>
            </a:extLst>
          </p:cNvPr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71" y="2449926"/>
            <a:ext cx="3014420" cy="318826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5B800CA-7F89-4697-A846-F37B1A68472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5877068" y="2842037"/>
            <a:ext cx="294250" cy="261287"/>
            <a:chOff x="4033668" y="1366668"/>
            <a:chExt cx="360000" cy="360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45A784-B233-4B7D-B226-ED5CCA17BADD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BEC4D6-0233-4396-AC52-25CFCB602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D0CBA5F-EB5A-4E82-86E0-06707DCCE9F0}"/>
              </a:ext>
            </a:extLst>
          </p:cNvPr>
          <p:cNvSpPr txBox="1"/>
          <p:nvPr/>
        </p:nvSpPr>
        <p:spPr>
          <a:xfrm>
            <a:off x="5100173" y="1688137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3F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E9F36-421B-49B2-A99D-21DE1FD12D72}"/>
              </a:ext>
            </a:extLst>
          </p:cNvPr>
          <p:cNvPicPr>
            <a:picLocks noChangeAspect="1"/>
          </p:cNvPicPr>
          <p:nvPr>
            <p:custDataLst>
              <p:custData r:id="rId5"/>
              <p:custData r:id="rId6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73" y="3407191"/>
            <a:ext cx="162000" cy="162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8ACCE45-0699-4342-BDAB-E02A13345D29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194375" y="3480242"/>
            <a:ext cx="281517" cy="270144"/>
            <a:chOff x="3439014" y="1829289"/>
            <a:chExt cx="360000" cy="36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903AB4-3C63-44DD-B75F-3C24A37293E8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643402-813A-4CA1-BC88-A2DA77D7FD6C}"/>
                </a:ext>
              </a:extLst>
            </p:cNvPr>
            <p:cNvPicPr>
              <a:picLocks noChangeAspect="1"/>
            </p:cNvPicPr>
            <p:nvPr>
              <p:custDataLst>
                <p:custData r:id="rId36"/>
                <p:custData r:id="rId37"/>
              </p:custDataLst>
            </p:nvPr>
          </p:nvPicPr>
          <p:blipFill>
            <a:blip r:embed="rId4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CBA837-A019-4267-9655-904DC24F700D}"/>
              </a:ext>
            </a:extLst>
          </p:cNvPr>
          <p:cNvGrpSpPr/>
          <p:nvPr>
            <p:custDataLst>
              <p:custData r:id="rId8"/>
              <p:custData r:id="rId9"/>
            </p:custDataLst>
          </p:nvPr>
        </p:nvGrpSpPr>
        <p:grpSpPr>
          <a:xfrm>
            <a:off x="6621294" y="3044142"/>
            <a:ext cx="294250" cy="270146"/>
            <a:chOff x="1398528" y="3376748"/>
            <a:chExt cx="393700" cy="360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28FD1F-D290-4121-9799-4F40EF9735CA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9A39BA2-04F5-419D-9FD0-83D9E4810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B492AB9-15B6-422A-A365-DA5004180012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77" y="4788671"/>
            <a:ext cx="162000" cy="16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C6F433-BEF6-42DF-8CC1-6585968440B3}"/>
              </a:ext>
            </a:extLst>
          </p:cNvPr>
          <p:cNvPicPr>
            <a:picLocks noChangeAspect="1"/>
          </p:cNvPicPr>
          <p:nvPr>
            <p:custDataLst>
              <p:custData r:id="rId11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37" y="4465539"/>
            <a:ext cx="162000" cy="162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E5211A-4986-470B-B65B-418EBBF657A9}"/>
              </a:ext>
            </a:extLst>
          </p:cNvPr>
          <p:cNvSpPr txBox="1"/>
          <p:nvPr/>
        </p:nvSpPr>
        <p:spPr>
          <a:xfrm>
            <a:off x="4944099" y="3176634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Triage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98A11B-E38D-4803-8238-3E7B4C0F9940}"/>
              </a:ext>
            </a:extLst>
          </p:cNvPr>
          <p:cNvGrpSpPr/>
          <p:nvPr>
            <p:custDataLst>
              <p:custData r:id="rId12"/>
              <p:custData r:id="rId13"/>
            </p:custDataLst>
          </p:nvPr>
        </p:nvGrpSpPr>
        <p:grpSpPr>
          <a:xfrm>
            <a:off x="6823584" y="5518558"/>
            <a:ext cx="394541" cy="406673"/>
            <a:chOff x="6902599" y="5528870"/>
            <a:chExt cx="394541" cy="40667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F7E985-B41B-4315-AC3F-FEEB160C853B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E3BE2A3-925F-4123-B080-6B9BE36DE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0CA318-D376-4DCE-9F2B-9FE0A25108ED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4836188" y="1089720"/>
            <a:ext cx="2519624" cy="338405"/>
            <a:chOff x="235893" y="974307"/>
            <a:chExt cx="2519624" cy="33840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CF04FF7-D6C3-4642-8CD2-3A19C2507768}"/>
                </a:ext>
              </a:extLst>
            </p:cNvPr>
            <p:cNvGrpSpPr/>
            <p:nvPr>
              <p:custDataLst>
                <p:custData r:id="rId35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7518CD6-67F2-4194-A61C-A0D238D3EBB3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182F593D-533A-4538-BB4C-D0B64CBD64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D86F51-6787-4627-A3D3-40ADB47AAB01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9EE2A3F-6DA2-4FFB-8439-8942EB66FFF4}"/>
              </a:ext>
            </a:extLst>
          </p:cNvPr>
          <p:cNvPicPr>
            <a:picLocks noChangeAspect="1"/>
          </p:cNvPicPr>
          <p:nvPr>
            <p:custDataLst>
              <p:custData r:id="rId15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85" y="3862318"/>
            <a:ext cx="162000" cy="162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653C48A-5AB8-440F-A54C-568337130A19}"/>
              </a:ext>
            </a:extLst>
          </p:cNvPr>
          <p:cNvSpPr txBox="1"/>
          <p:nvPr/>
        </p:nvSpPr>
        <p:spPr>
          <a:xfrm>
            <a:off x="6331590" y="3655275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A&amp;E Wing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CBBA08-0376-4616-A562-467F3516D7E7}"/>
              </a:ext>
            </a:extLst>
          </p:cNvPr>
          <p:cNvSpPr txBox="1"/>
          <p:nvPr/>
        </p:nvSpPr>
        <p:spPr>
          <a:xfrm>
            <a:off x="5872247" y="423410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A&amp;E Wing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1BB4B-0AFE-4EF3-BDB2-4164A7225ED8}"/>
              </a:ext>
            </a:extLst>
          </p:cNvPr>
          <p:cNvSpPr txBox="1"/>
          <p:nvPr/>
        </p:nvSpPr>
        <p:spPr>
          <a:xfrm>
            <a:off x="5152413" y="4563542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Concierge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0FEAB4F-E02B-4B02-A195-5EAD62F38457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5386635" y="4216052"/>
            <a:ext cx="281517" cy="242985"/>
            <a:chOff x="4033668" y="1829289"/>
            <a:chExt cx="360000" cy="3600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B0F2727-BDA3-4E44-82C3-3F3B9570645C}"/>
                </a:ext>
              </a:extLst>
            </p:cNvPr>
            <p:cNvSpPr/>
            <p:nvPr/>
          </p:nvSpPr>
          <p:spPr>
            <a:xfrm>
              <a:off x="4033668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1B71DAE-3216-48DB-8138-D74828918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885089"/>
              <a:ext cx="248400" cy="248400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98201CC0-2A9A-4970-A349-2AB477D9426A}"/>
              </a:ext>
            </a:extLst>
          </p:cNvPr>
          <p:cNvPicPr>
            <a:picLocks noChangeAspect="1"/>
          </p:cNvPicPr>
          <p:nvPr>
            <p:custDataLst>
              <p:custData r:id="rId17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785" y="4454102"/>
            <a:ext cx="540000" cy="540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486AB72-B431-474B-847A-527543898F81}"/>
              </a:ext>
            </a:extLst>
          </p:cNvPr>
          <p:cNvSpPr/>
          <p:nvPr/>
        </p:nvSpPr>
        <p:spPr>
          <a:xfrm>
            <a:off x="4705676" y="3381189"/>
            <a:ext cx="2794252" cy="2549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F71C63-6C8D-4A08-9D76-F0A285839127}"/>
              </a:ext>
            </a:extLst>
          </p:cNvPr>
          <p:cNvSpPr txBox="1"/>
          <p:nvPr/>
        </p:nvSpPr>
        <p:spPr>
          <a:xfrm>
            <a:off x="4823536" y="3515657"/>
            <a:ext cx="247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A&amp;E Wing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08811-C440-46CF-B09B-92D625766BFF}"/>
              </a:ext>
            </a:extLst>
          </p:cNvPr>
          <p:cNvSpPr txBox="1"/>
          <p:nvPr/>
        </p:nvSpPr>
        <p:spPr>
          <a:xfrm>
            <a:off x="4800792" y="3883667"/>
            <a:ext cx="2548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#03-51, 8 min Walk</a:t>
            </a:r>
          </a:p>
          <a:p>
            <a:r>
              <a:rPr lang="en-SG" sz="1200" dirty="0"/>
              <a:t>Current Estimated Wait Time: 20 mins</a:t>
            </a:r>
          </a:p>
          <a:p>
            <a:r>
              <a:rPr lang="en-SG" sz="1200" dirty="0"/>
              <a:t>Opening Hours: 24 Hours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66E0B53-5788-4BDA-8658-27852EAE1FE7}"/>
              </a:ext>
            </a:extLst>
          </p:cNvPr>
          <p:cNvCxnSpPr>
            <a:cxnSpLocks/>
          </p:cNvCxnSpPr>
          <p:nvPr/>
        </p:nvCxnSpPr>
        <p:spPr>
          <a:xfrm flipH="1">
            <a:off x="4635655" y="3397902"/>
            <a:ext cx="2909840" cy="91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29FAF7-FD94-4223-8B44-A51C1FEB4005}"/>
              </a:ext>
            </a:extLst>
          </p:cNvPr>
          <p:cNvCxnSpPr>
            <a:cxnSpLocks/>
          </p:cNvCxnSpPr>
          <p:nvPr>
            <p:custDataLst>
              <p:custData r:id="rId18"/>
            </p:custDataLst>
          </p:nvPr>
        </p:nvCxnSpPr>
        <p:spPr>
          <a:xfrm flipH="1">
            <a:off x="5734500" y="3509764"/>
            <a:ext cx="619447" cy="1"/>
          </a:xfrm>
          <a:prstGeom prst="line">
            <a:avLst/>
          </a:prstGeom>
          <a:ln w="15875">
            <a:solidFill>
              <a:schemeClr val="tx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C2EE71A-2FD4-4032-8667-36A73ED07D36}"/>
              </a:ext>
            </a:extLst>
          </p:cNvPr>
          <p:cNvSpPr txBox="1"/>
          <p:nvPr/>
        </p:nvSpPr>
        <p:spPr>
          <a:xfrm>
            <a:off x="4756304" y="4636402"/>
            <a:ext cx="26849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Additional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Walk-in allowed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Please bring identification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Wear mask at all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Pets allowed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647B328-27A2-40A6-8AD7-A24FAF1B10C0}"/>
              </a:ext>
            </a:extLst>
          </p:cNvPr>
          <p:cNvSpPr/>
          <p:nvPr/>
        </p:nvSpPr>
        <p:spPr>
          <a:xfrm>
            <a:off x="4715473" y="5593808"/>
            <a:ext cx="895350" cy="2722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E915D6B-12C6-4D9E-B9B1-DDAE25E61DF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28" y="5630957"/>
            <a:ext cx="198000" cy="198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BE2734F-AA63-4439-8874-20775E277AD7}"/>
              </a:ext>
            </a:extLst>
          </p:cNvPr>
          <p:cNvSpPr txBox="1"/>
          <p:nvPr/>
        </p:nvSpPr>
        <p:spPr>
          <a:xfrm>
            <a:off x="4902774" y="5591975"/>
            <a:ext cx="89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Directions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6EEB1D8-33DE-49D2-AFD1-EBB0FA2C9AE0}"/>
              </a:ext>
            </a:extLst>
          </p:cNvPr>
          <p:cNvSpPr/>
          <p:nvPr/>
        </p:nvSpPr>
        <p:spPr>
          <a:xfrm>
            <a:off x="6589835" y="5570666"/>
            <a:ext cx="895350" cy="2722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D3325E2-13DD-443D-8FB6-101194735E4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48" y="5627063"/>
            <a:ext cx="198000" cy="198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60AE41D-2C25-4B51-AF22-8A21CE971D35}"/>
              </a:ext>
            </a:extLst>
          </p:cNvPr>
          <p:cNvSpPr txBox="1"/>
          <p:nvPr/>
        </p:nvSpPr>
        <p:spPr>
          <a:xfrm>
            <a:off x="6791879" y="5584190"/>
            <a:ext cx="89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Call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99E0F78-0699-4359-80D1-5C5BDF52AE55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650476" y="5585382"/>
            <a:ext cx="895350" cy="2722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85D0CA3-4AF8-4DC5-A6C9-697FA9537C72}"/>
              </a:ext>
            </a:extLst>
          </p:cNvPr>
          <p:cNvPicPr>
            <a:picLocks noChangeAspect="1"/>
          </p:cNvPicPr>
          <p:nvPr>
            <p:custDataLst>
              <p:custData r:id="rId20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07489" y="5626928"/>
            <a:ext cx="198000" cy="198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8BA30BA-5ED7-4556-9EE0-D76DB64F9A6F}"/>
              </a:ext>
            </a:extLst>
          </p:cNvPr>
          <p:cNvSpPr txBox="1"/>
          <p:nvPr/>
        </p:nvSpPr>
        <p:spPr>
          <a:xfrm>
            <a:off x="5879904" y="5603334"/>
            <a:ext cx="46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Start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0F93D21-576E-4E4D-AFAA-FFBBF7F3EF29}"/>
              </a:ext>
            </a:extLst>
          </p:cNvPr>
          <p:cNvPicPr>
            <a:picLocks noChangeAspect="1"/>
          </p:cNvPicPr>
          <p:nvPr>
            <p:custDataLst>
              <p:custData r:id="rId21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97" y="5658582"/>
            <a:ext cx="540000" cy="540000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CC91D39-BF34-44EC-A23F-671D3A7ABCE6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4636080" y="659418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6A0B85-A3F0-4FC0-8FC9-8705E138F18B}"/>
              </a:ext>
            </a:extLst>
          </p:cNvPr>
          <p:cNvGrpSpPr/>
          <p:nvPr>
            <p:custDataLst>
              <p:custData r:id="rId23"/>
            </p:custDataLst>
          </p:nvPr>
        </p:nvGrpSpPr>
        <p:grpSpPr>
          <a:xfrm>
            <a:off x="6809951" y="5549046"/>
            <a:ext cx="394541" cy="406673"/>
            <a:chOff x="6902599" y="5528870"/>
            <a:chExt cx="394541" cy="40667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8CD8D91-D7D9-4B65-8171-666BCA485E67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B77A873-27B9-4F8C-B299-91951476E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B94334D-5661-4630-84AC-47D652CA48BC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6809951" y="5549046"/>
            <a:ext cx="394541" cy="406673"/>
            <a:chOff x="6902599" y="5528870"/>
            <a:chExt cx="394541" cy="40667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A7929F8-F984-4663-B3A8-A6CD21AB3E44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7E78E2C-8C3C-4B99-ADF3-1F1C370AF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B3AEDAD4-58F3-4D66-BC0D-AD0E974B0D01}"/>
              </a:ext>
            </a:extLst>
          </p:cNvPr>
          <p:cNvPicPr>
            <a:picLocks noChangeAspect="1"/>
          </p:cNvPicPr>
          <p:nvPr>
            <p:custDataLst>
              <p:custData r:id="rId25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52" y="2760674"/>
            <a:ext cx="2475538" cy="261830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CD457EE-50F5-4361-AC72-CD554DD6D532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31" y="4044567"/>
            <a:ext cx="2283499" cy="241518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1BF83F9-DF50-4C3E-A6D6-6384F7417D42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42" y="3937089"/>
            <a:ext cx="2283499" cy="2415188"/>
          </a:xfrm>
          <a:prstGeom prst="rect">
            <a:avLst/>
          </a:prstGeom>
        </p:spPr>
      </p:pic>
      <p:cxnSp>
        <p:nvCxnSpPr>
          <p:cNvPr id="62" name="Line">
            <a:extLst>
              <a:ext uri="{FF2B5EF4-FFF2-40B4-BE49-F238E27FC236}">
                <a16:creationId xmlns:a16="http://schemas.microsoft.com/office/drawing/2014/main" id="{772BEBCF-77EF-4791-A9E2-3530BF474A9E}"/>
              </a:ext>
            </a:extLst>
          </p:cNvPr>
          <p:cNvCxnSpPr>
            <a:cxnSpLocks/>
          </p:cNvCxnSpPr>
          <p:nvPr/>
        </p:nvCxnSpPr>
        <p:spPr>
          <a:xfrm>
            <a:off x="7376923" y="2368937"/>
            <a:ext cx="2241" cy="3091809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rgbClr val="000000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F01ACE5-1E02-4A4B-A9D0-02240D666F47}"/>
              </a:ext>
            </a:extLst>
          </p:cNvPr>
          <p:cNvSpPr/>
          <p:nvPr/>
        </p:nvSpPr>
        <p:spPr>
          <a:xfrm>
            <a:off x="7313641" y="2913201"/>
            <a:ext cx="135051" cy="124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83EF6FC-9FF9-4180-AAD1-96B0585A637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11510">
            <a:off x="5937078" y="4046697"/>
            <a:ext cx="252000" cy="2520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4F0F139-7B98-455F-8A60-87CFD7B06276}"/>
              </a:ext>
            </a:extLst>
          </p:cNvPr>
          <p:cNvPicPr>
            <a:picLocks noChangeAspect="1"/>
          </p:cNvPicPr>
          <p:nvPr>
            <p:custDataLst>
              <p:custData r:id="rId26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37" y="4153754"/>
            <a:ext cx="162000" cy="1620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5591439-CE27-42D6-82CC-F9C47C3F844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87" y="3872476"/>
            <a:ext cx="162000" cy="1620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478A3A2-595E-4B72-89CC-91D2C8F2B88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91" y="3638483"/>
            <a:ext cx="162000" cy="162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A4814C8-3DA8-4073-8073-7555A7FCECB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56" y="3733005"/>
            <a:ext cx="162000" cy="162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71CF60F-0D8C-4A5C-95CD-6F5CB90AE68E}"/>
              </a:ext>
            </a:extLst>
          </p:cNvPr>
          <p:cNvSpPr txBox="1"/>
          <p:nvPr/>
        </p:nvSpPr>
        <p:spPr>
          <a:xfrm>
            <a:off x="5971302" y="4004154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Consultation Room 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9A4BC8-F7C1-41DD-B120-B671A44F90D5}"/>
              </a:ext>
            </a:extLst>
          </p:cNvPr>
          <p:cNvSpPr txBox="1"/>
          <p:nvPr/>
        </p:nvSpPr>
        <p:spPr>
          <a:xfrm>
            <a:off x="6158567" y="3433204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Consultation Room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9D24BA-B9F1-433C-94EA-93AA45B5DB66}"/>
              </a:ext>
            </a:extLst>
          </p:cNvPr>
          <p:cNvSpPr txBox="1"/>
          <p:nvPr/>
        </p:nvSpPr>
        <p:spPr>
          <a:xfrm>
            <a:off x="6375413" y="3705595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X-Ray Room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6AF331-97E4-44AA-BBC8-7EE9986403F9}"/>
              </a:ext>
            </a:extLst>
          </p:cNvPr>
          <p:cNvSpPr txBox="1"/>
          <p:nvPr/>
        </p:nvSpPr>
        <p:spPr>
          <a:xfrm>
            <a:off x="4941077" y="3559887"/>
            <a:ext cx="137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Pantry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8B065B3-AFC6-459B-B85A-2D17422B537C}"/>
              </a:ext>
            </a:extLst>
          </p:cNvPr>
          <p:cNvGrpSpPr/>
          <p:nvPr>
            <p:custDataLst>
              <p:custData r:id="rId27"/>
            </p:custDataLst>
          </p:nvPr>
        </p:nvGrpSpPr>
        <p:grpSpPr>
          <a:xfrm>
            <a:off x="6023580" y="3552041"/>
            <a:ext cx="233954" cy="197240"/>
            <a:chOff x="4033668" y="1366668"/>
            <a:chExt cx="360000" cy="360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9842711-1BBE-4F10-A97D-72550C13AAC5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C2D6EC56-0C21-4214-BEA5-C6BEE6830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0B55BCC-E260-453D-A504-02B138E0DEF6}"/>
              </a:ext>
            </a:extLst>
          </p:cNvPr>
          <p:cNvGrpSpPr/>
          <p:nvPr>
            <p:custDataLst>
              <p:custData r:id="rId28"/>
            </p:custDataLst>
          </p:nvPr>
        </p:nvGrpSpPr>
        <p:grpSpPr>
          <a:xfrm>
            <a:off x="6221271" y="3834169"/>
            <a:ext cx="223830" cy="203926"/>
            <a:chOff x="3439014" y="1829289"/>
            <a:chExt cx="360000" cy="36000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0893888-B0DE-4595-BD60-B0208A90641F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811901DA-4F15-49D3-BAA5-2BC3E7222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1421DA-1252-4C43-B7F6-ADAE79B520DC}"/>
              </a:ext>
            </a:extLst>
          </p:cNvPr>
          <p:cNvGrpSpPr/>
          <p:nvPr>
            <p:custDataLst>
              <p:custData r:id="rId29"/>
            </p:custDataLst>
          </p:nvPr>
        </p:nvGrpSpPr>
        <p:grpSpPr>
          <a:xfrm>
            <a:off x="5424552" y="4430551"/>
            <a:ext cx="233954" cy="203927"/>
            <a:chOff x="4295775" y="1057275"/>
            <a:chExt cx="360000" cy="3600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9C61C96-FF75-49E4-AD3D-DA6A62E54044}"/>
                </a:ext>
              </a:extLst>
            </p:cNvPr>
            <p:cNvSpPr/>
            <p:nvPr/>
          </p:nvSpPr>
          <p:spPr>
            <a:xfrm>
              <a:off x="4295775" y="105727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B0D1A9C-4854-49E0-B565-1A2EAB7B4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75" y="1113075"/>
              <a:ext cx="248400" cy="2484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D5CE282-3353-4015-9FA7-E0261FCAA5B8}"/>
              </a:ext>
            </a:extLst>
          </p:cNvPr>
          <p:cNvGrpSpPr/>
          <p:nvPr>
            <p:custDataLst>
              <p:custData r:id="rId30"/>
            </p:custDataLst>
          </p:nvPr>
        </p:nvGrpSpPr>
        <p:grpSpPr>
          <a:xfrm>
            <a:off x="5524007" y="4084460"/>
            <a:ext cx="233954" cy="203927"/>
            <a:chOff x="1398528" y="3376748"/>
            <a:chExt cx="393700" cy="36000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E2A01EB-431B-428C-8479-509D70D3D867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B7D80CE5-1831-4390-8C8F-D5129305D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78E5F60F-A11F-4666-BBE6-7F01085557D6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97" y="2046972"/>
            <a:ext cx="2283499" cy="2415188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3BFAC04B-BC46-4173-A2EA-8F65A3B91BC6}"/>
              </a:ext>
            </a:extLst>
          </p:cNvPr>
          <p:cNvPicPr>
            <a:picLocks noChangeAspect="1"/>
          </p:cNvPicPr>
          <p:nvPr>
            <p:custDataLst>
              <p:custData r:id="rId31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70" y="775596"/>
            <a:ext cx="234000" cy="234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3A02A841-6E73-4FB5-827C-E771755B54AF}"/>
              </a:ext>
            </a:extLst>
          </p:cNvPr>
          <p:cNvSpPr/>
          <p:nvPr/>
        </p:nvSpPr>
        <p:spPr>
          <a:xfrm>
            <a:off x="5241199" y="1502073"/>
            <a:ext cx="2091175" cy="269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A&amp;E Wing 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1592843-DE84-456A-AA33-1B95B418EBAB}"/>
              </a:ext>
            </a:extLst>
          </p:cNvPr>
          <p:cNvSpPr txBox="1"/>
          <p:nvPr/>
        </p:nvSpPr>
        <p:spPr>
          <a:xfrm>
            <a:off x="4663227" y="1492526"/>
            <a:ext cx="642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To</a:t>
            </a:r>
            <a:endParaRPr lang="en-SG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6CB0781-5892-4C34-B0EB-DDB3DF489480}"/>
              </a:ext>
            </a:extLst>
          </p:cNvPr>
          <p:cNvSpPr txBox="1"/>
          <p:nvPr/>
        </p:nvSpPr>
        <p:spPr>
          <a:xfrm>
            <a:off x="4644517" y="1085137"/>
            <a:ext cx="78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From</a:t>
            </a:r>
            <a:endParaRPr lang="en-SG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F1C8088-1024-4AFD-9651-74FF6CD8D226}"/>
              </a:ext>
            </a:extLst>
          </p:cNvPr>
          <p:cNvSpPr/>
          <p:nvPr/>
        </p:nvSpPr>
        <p:spPr>
          <a:xfrm>
            <a:off x="5241200" y="1104230"/>
            <a:ext cx="2091175" cy="269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Current Location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423C90-87D7-4B6E-8138-05AE7CAFCC2D}"/>
              </a:ext>
            </a:extLst>
          </p:cNvPr>
          <p:cNvSpPr/>
          <p:nvPr/>
        </p:nvSpPr>
        <p:spPr>
          <a:xfrm>
            <a:off x="4649112" y="2299664"/>
            <a:ext cx="2880839" cy="50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B81F09-08D8-4FCC-AD16-F82119FE4253}"/>
              </a:ext>
            </a:extLst>
          </p:cNvPr>
          <p:cNvSpPr/>
          <p:nvPr/>
        </p:nvSpPr>
        <p:spPr>
          <a:xfrm>
            <a:off x="6539335" y="1986875"/>
            <a:ext cx="976357" cy="313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Least Walking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840EF7-AF6A-479C-8943-6120EAB5EC7E}"/>
              </a:ext>
            </a:extLst>
          </p:cNvPr>
          <p:cNvSpPr/>
          <p:nvPr/>
        </p:nvSpPr>
        <p:spPr>
          <a:xfrm>
            <a:off x="5338899" y="1983731"/>
            <a:ext cx="1235185" cy="313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Handicap-Friendly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A4CDEDD-43B9-4BAD-8B23-C7EFAC9D8215}"/>
              </a:ext>
            </a:extLst>
          </p:cNvPr>
          <p:cNvSpPr/>
          <p:nvPr/>
        </p:nvSpPr>
        <p:spPr>
          <a:xfrm>
            <a:off x="4663479" y="1985843"/>
            <a:ext cx="684473" cy="3131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Fastest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B536726E-4FCF-4741-A932-802CF0BEF772}"/>
              </a:ext>
            </a:extLst>
          </p:cNvPr>
          <p:cNvPicPr>
            <a:picLocks noChangeAspect="1"/>
          </p:cNvPicPr>
          <p:nvPr>
            <p:custDataLst>
              <p:custData r:id="rId32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68" y="2927728"/>
            <a:ext cx="270000" cy="270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CC61E2C2-F0A1-45FD-8A4E-748B931026B9}"/>
              </a:ext>
            </a:extLst>
          </p:cNvPr>
          <p:cNvSpPr txBox="1"/>
          <p:nvPr/>
        </p:nvSpPr>
        <p:spPr>
          <a:xfrm>
            <a:off x="6071994" y="2691160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A&amp;E Wing 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3D12D6C-70A4-418B-995E-C63276812325}"/>
              </a:ext>
            </a:extLst>
          </p:cNvPr>
          <p:cNvSpPr/>
          <p:nvPr/>
        </p:nvSpPr>
        <p:spPr>
          <a:xfrm>
            <a:off x="4717674" y="4638659"/>
            <a:ext cx="2756649" cy="132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C2CCD42-2DDC-4DA1-8805-F82056E21EA9}"/>
              </a:ext>
            </a:extLst>
          </p:cNvPr>
          <p:cNvCxnSpPr>
            <a:cxnSpLocks/>
          </p:cNvCxnSpPr>
          <p:nvPr/>
        </p:nvCxnSpPr>
        <p:spPr>
          <a:xfrm flipV="1">
            <a:off x="4673966" y="4633590"/>
            <a:ext cx="284310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353C9E0-D4B9-4E5D-92DD-83CD2CCEFDBA}"/>
              </a:ext>
            </a:extLst>
          </p:cNvPr>
          <p:cNvCxnSpPr>
            <a:cxnSpLocks/>
          </p:cNvCxnSpPr>
          <p:nvPr/>
        </p:nvCxnSpPr>
        <p:spPr>
          <a:xfrm flipH="1">
            <a:off x="5762270" y="4735017"/>
            <a:ext cx="619447" cy="1"/>
          </a:xfrm>
          <a:prstGeom prst="line">
            <a:avLst/>
          </a:prstGeom>
          <a:ln w="15875">
            <a:solidFill>
              <a:schemeClr val="tx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6DBE744-154D-4613-8322-E428F000826A}"/>
              </a:ext>
            </a:extLst>
          </p:cNvPr>
          <p:cNvSpPr txBox="1"/>
          <p:nvPr/>
        </p:nvSpPr>
        <p:spPr>
          <a:xfrm>
            <a:off x="4806678" y="4804547"/>
            <a:ext cx="24544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bg1">
                    <a:lumMod val="50000"/>
                  </a:schemeClr>
                </a:solidFill>
              </a:rPr>
              <a:t>Estimated Time: &lt; 3 minutes</a:t>
            </a:r>
          </a:p>
          <a:p>
            <a:pPr algn="ctr"/>
            <a:endParaRPr lang="en-SG" sz="1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1. Turn Left (5m)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2. Turn Right (10m)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3. Turn Left (1m)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4. Take elevator to 3</a:t>
            </a:r>
            <a:r>
              <a:rPr lang="en-SG" sz="1200" baseline="30000" dirty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 Floor</a:t>
            </a:r>
          </a:p>
          <a:p>
            <a:pPr algn="ctr"/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2DEE2C3-4807-4205-BD24-736AE37A5A8B}"/>
              </a:ext>
            </a:extLst>
          </p:cNvPr>
          <p:cNvCxnSpPr>
            <a:cxnSpLocks/>
          </p:cNvCxnSpPr>
          <p:nvPr/>
        </p:nvCxnSpPr>
        <p:spPr>
          <a:xfrm flipH="1" flipV="1">
            <a:off x="5694043" y="3993563"/>
            <a:ext cx="460427" cy="105322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84B548E-0A41-414E-B1A0-D582E1E39FEE}"/>
              </a:ext>
            </a:extLst>
          </p:cNvPr>
          <p:cNvCxnSpPr>
            <a:cxnSpLocks/>
          </p:cNvCxnSpPr>
          <p:nvPr/>
        </p:nvCxnSpPr>
        <p:spPr>
          <a:xfrm flipH="1">
            <a:off x="5702885" y="3753661"/>
            <a:ext cx="577651" cy="245426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80C5942-1519-4B0B-BBA0-163DD076353D}"/>
              </a:ext>
            </a:extLst>
          </p:cNvPr>
          <p:cNvCxnSpPr>
            <a:cxnSpLocks/>
          </p:cNvCxnSpPr>
          <p:nvPr/>
        </p:nvCxnSpPr>
        <p:spPr>
          <a:xfrm>
            <a:off x="6172031" y="3683936"/>
            <a:ext cx="98230" cy="80531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F12C3FF-36CC-4E09-8EDA-B97E45455E73}"/>
              </a:ext>
            </a:extLst>
          </p:cNvPr>
          <p:cNvCxnSpPr>
            <a:cxnSpLocks/>
          </p:cNvCxnSpPr>
          <p:nvPr/>
        </p:nvCxnSpPr>
        <p:spPr>
          <a:xfrm flipV="1">
            <a:off x="6151676" y="2979686"/>
            <a:ext cx="1389" cy="68483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C479AD1-38E9-4E3A-8CE4-C2D6B1E82628}"/>
              </a:ext>
            </a:extLst>
          </p:cNvPr>
          <p:cNvGrpSpPr/>
          <p:nvPr>
            <p:custDataLst>
              <p:custData r:id="rId33"/>
            </p:custDataLst>
          </p:nvPr>
        </p:nvGrpSpPr>
        <p:grpSpPr>
          <a:xfrm>
            <a:off x="6033641" y="2835100"/>
            <a:ext cx="222324" cy="195083"/>
            <a:chOff x="4033668" y="1366668"/>
            <a:chExt cx="360000" cy="36000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BB83A09-258D-4A78-AABF-897939290EFF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559D0F0F-80D3-44F3-97A6-6C71AEFF2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7DC7EC5-EB3D-43C2-8ADD-CEB7DBD04CB3}"/>
              </a:ext>
            </a:extLst>
          </p:cNvPr>
          <p:cNvCxnSpPr>
            <a:cxnSpLocks/>
            <a:endCxn id="110" idx="2"/>
          </p:cNvCxnSpPr>
          <p:nvPr/>
        </p:nvCxnSpPr>
        <p:spPr>
          <a:xfrm flipH="1">
            <a:off x="6144803" y="2999945"/>
            <a:ext cx="473234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14360D3-A343-4BCC-B194-4E3F2001B748}"/>
              </a:ext>
            </a:extLst>
          </p:cNvPr>
          <p:cNvCxnSpPr>
            <a:cxnSpLocks/>
          </p:cNvCxnSpPr>
          <p:nvPr/>
        </p:nvCxnSpPr>
        <p:spPr>
          <a:xfrm flipH="1" flipV="1">
            <a:off x="6603752" y="3002752"/>
            <a:ext cx="154196" cy="185452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8422BD1-162C-4EDC-B63E-258965D48EF0}"/>
              </a:ext>
            </a:extLst>
          </p:cNvPr>
          <p:cNvSpPr/>
          <p:nvPr/>
        </p:nvSpPr>
        <p:spPr>
          <a:xfrm>
            <a:off x="4655566" y="1993991"/>
            <a:ext cx="684473" cy="313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Fastest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8F91680-0A6A-418C-A978-D9EDC9EBE20A}"/>
              </a:ext>
            </a:extLst>
          </p:cNvPr>
          <p:cNvSpPr/>
          <p:nvPr/>
        </p:nvSpPr>
        <p:spPr>
          <a:xfrm>
            <a:off x="5347879" y="1992124"/>
            <a:ext cx="1235185" cy="3131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Handicap-Friendly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7A5E6C-33DF-428D-93F8-B9B4F5B54A0F}"/>
              </a:ext>
            </a:extLst>
          </p:cNvPr>
          <p:cNvSpPr/>
          <p:nvPr/>
        </p:nvSpPr>
        <p:spPr>
          <a:xfrm>
            <a:off x="4722279" y="3553791"/>
            <a:ext cx="2756649" cy="242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6F51DF0-E04B-4EFA-A77B-D440B8D1E0BA}"/>
              </a:ext>
            </a:extLst>
          </p:cNvPr>
          <p:cNvCxnSpPr>
            <a:cxnSpLocks/>
          </p:cNvCxnSpPr>
          <p:nvPr/>
        </p:nvCxnSpPr>
        <p:spPr>
          <a:xfrm flipV="1">
            <a:off x="4695395" y="3559565"/>
            <a:ext cx="284310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AC62984-67EB-44FC-95AE-5F792DB052AF}"/>
              </a:ext>
            </a:extLst>
          </p:cNvPr>
          <p:cNvCxnSpPr>
            <a:cxnSpLocks/>
          </p:cNvCxnSpPr>
          <p:nvPr/>
        </p:nvCxnSpPr>
        <p:spPr>
          <a:xfrm flipH="1">
            <a:off x="5783699" y="3660992"/>
            <a:ext cx="619447" cy="1"/>
          </a:xfrm>
          <a:prstGeom prst="line">
            <a:avLst/>
          </a:prstGeom>
          <a:ln w="15875">
            <a:solidFill>
              <a:schemeClr val="tx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5968C30-5A15-42D9-A373-3D8FF35E37E2}"/>
              </a:ext>
            </a:extLst>
          </p:cNvPr>
          <p:cNvSpPr txBox="1"/>
          <p:nvPr/>
        </p:nvSpPr>
        <p:spPr>
          <a:xfrm>
            <a:off x="4879541" y="3796769"/>
            <a:ext cx="24544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bg1">
                    <a:lumMod val="50000"/>
                  </a:schemeClr>
                </a:solidFill>
              </a:rPr>
              <a:t>Estimated Time: &lt; 3 minutes</a:t>
            </a:r>
          </a:p>
          <a:p>
            <a:pPr algn="ctr"/>
            <a:endParaRPr lang="en-SG" sz="1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1. Turn Left (5m)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2. Turn Right (10m)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3. Turn Left (1m)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4. Take elevator to 3</a:t>
            </a:r>
            <a:r>
              <a:rPr lang="en-SG" sz="1200" baseline="30000" dirty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 Floor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5. Turn Left (10m)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6. Turn Right (5m)</a:t>
            </a:r>
          </a:p>
          <a:p>
            <a:endParaRPr lang="en-SG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Note: Wheelchair ramp at A&amp;E Wing 2 Entrance.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1F18090E-8E4E-4FF2-8F50-474169551F96}"/>
              </a:ext>
            </a:extLst>
          </p:cNvPr>
          <p:cNvPicPr>
            <a:picLocks noChangeAspect="1"/>
          </p:cNvPicPr>
          <p:nvPr>
            <p:custDataLst>
              <p:custData r:id="rId34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409" y="3577287"/>
            <a:ext cx="540000" cy="54000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51CD4343-5C28-4BEA-BED3-9418FA5C44D3}"/>
              </a:ext>
            </a:extLst>
          </p:cNvPr>
          <p:cNvSpPr/>
          <p:nvPr/>
        </p:nvSpPr>
        <p:spPr>
          <a:xfrm>
            <a:off x="1057566" y="2280762"/>
            <a:ext cx="1253834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7554691-2186-4165-9D97-F4B338787844}"/>
              </a:ext>
            </a:extLst>
          </p:cNvPr>
          <p:cNvSpPr/>
          <p:nvPr/>
        </p:nvSpPr>
        <p:spPr>
          <a:xfrm>
            <a:off x="1684483" y="2673316"/>
            <a:ext cx="2080138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25839A5-3213-47DF-99A9-6608AFA2F6BA}"/>
              </a:ext>
            </a:extLst>
          </p:cNvPr>
          <p:cNvSpPr txBox="1"/>
          <p:nvPr/>
        </p:nvSpPr>
        <p:spPr>
          <a:xfrm>
            <a:off x="977773" y="2257818"/>
            <a:ext cx="3225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Pull down the drawer to view less information.</a:t>
            </a:r>
          </a:p>
        </p:txBody>
      </p:sp>
    </p:spTree>
    <p:extLst>
      <p:ext uri="{BB962C8B-B14F-4D97-AF65-F5344CB8AC3E}">
        <p14:creationId xmlns:p14="http://schemas.microsoft.com/office/powerpoint/2010/main" val="22373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00338 0.15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7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175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75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75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75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75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5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75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75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1AA90B-06A4-4416-A8FD-9DC9BCEB9667}"/>
              </a:ext>
            </a:extLst>
          </p:cNvPr>
          <p:cNvSpPr/>
          <p:nvPr/>
        </p:nvSpPr>
        <p:spPr>
          <a:xfrm>
            <a:off x="2788070" y="4096012"/>
            <a:ext cx="789311" cy="423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99372-1FAF-4A26-BEDC-CD2BAF282C8F}"/>
              </a:ext>
            </a:extLst>
          </p:cNvPr>
          <p:cNvSpPr/>
          <p:nvPr/>
        </p:nvSpPr>
        <p:spPr>
          <a:xfrm>
            <a:off x="977774" y="4451569"/>
            <a:ext cx="2133726" cy="423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F2A04E-C6B4-476A-B94F-B5E5733F0768}"/>
              </a:ext>
            </a:extLst>
          </p:cNvPr>
          <p:cNvSpPr/>
          <p:nvPr/>
        </p:nvSpPr>
        <p:spPr>
          <a:xfrm>
            <a:off x="1545715" y="3705842"/>
            <a:ext cx="1841500" cy="423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8BF7E9A7-E0F3-4A1F-B2C8-99182521BF2F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71" y="2430371"/>
            <a:ext cx="3014420" cy="3188261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0DEF073-DF9B-4176-BC3C-7CD326C92C3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5877068" y="2822482"/>
            <a:ext cx="294250" cy="261287"/>
            <a:chOff x="4033668" y="1366668"/>
            <a:chExt cx="360000" cy="36000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C7C77F9-2CFA-4956-A465-D7255F76EBB0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D9A27545-1558-43D5-8EDB-051509968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37F19893-A801-458D-915E-737B76B8735B}"/>
              </a:ext>
            </a:extLst>
          </p:cNvPr>
          <p:cNvSpPr txBox="1"/>
          <p:nvPr/>
        </p:nvSpPr>
        <p:spPr>
          <a:xfrm>
            <a:off x="5100173" y="1668582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2F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E6D486FB-A6E7-48C2-BA2E-A79D5FCD1081}"/>
              </a:ext>
            </a:extLst>
          </p:cNvPr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73" y="3387636"/>
            <a:ext cx="162000" cy="162000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4289CF2-C6AE-4A8C-91A5-F9497C2F35AA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194375" y="3460687"/>
            <a:ext cx="281517" cy="270144"/>
            <a:chOff x="3439014" y="1829289"/>
            <a:chExt cx="360000" cy="36000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66C94DA-E116-4777-9912-D1026CC8BBC8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E5412DB-C154-40F1-AB05-00D6B92B5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B38195E-D765-4534-A2AD-365B8D4DB00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5300604" y="4796044"/>
            <a:ext cx="294250" cy="270145"/>
            <a:chOff x="4295775" y="1057275"/>
            <a:chExt cx="360000" cy="36000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67E3708-D406-4CA3-8FB3-4B19D36BCB8F}"/>
                </a:ext>
              </a:extLst>
            </p:cNvPr>
            <p:cNvSpPr/>
            <p:nvPr/>
          </p:nvSpPr>
          <p:spPr>
            <a:xfrm>
              <a:off x="4295775" y="105727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1DCF0B95-A467-4C33-BE7A-5802B5C5E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75" y="1113075"/>
              <a:ext cx="248400" cy="2484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73E4E47-5416-4DE8-9C0D-9A7C6B43840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5393431" y="4037767"/>
            <a:ext cx="294250" cy="270146"/>
            <a:chOff x="1398528" y="3376748"/>
            <a:chExt cx="393700" cy="36000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3DBF188-A1C1-482D-9412-BC38F7386692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6144D0D-9676-4C5C-B2C7-3159B7E2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C90F4037-74E2-4C75-9578-F3C6C5B78600}"/>
              </a:ext>
            </a:extLst>
          </p:cNvPr>
          <p:cNvPicPr>
            <a:picLocks noChangeAspect="1"/>
          </p:cNvPicPr>
          <p:nvPr>
            <p:custDataLst>
              <p:custData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049701"/>
            <a:ext cx="162000" cy="16200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91B8AA0-FBB7-484B-B904-B173BD79BA2E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01" y="4451569"/>
            <a:ext cx="162000" cy="1620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F8CCCFB-3348-4D0E-A361-40FF3CFDAE4B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00" y="3719672"/>
            <a:ext cx="162000" cy="16200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7F2C4FB-FBDE-46F2-88AA-589E94AE0B9B}"/>
              </a:ext>
            </a:extLst>
          </p:cNvPr>
          <p:cNvSpPr txBox="1"/>
          <p:nvPr/>
        </p:nvSpPr>
        <p:spPr>
          <a:xfrm>
            <a:off x="5821537" y="4248360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6C5EFA-DC05-445B-A30D-2D8F42944503}"/>
              </a:ext>
            </a:extLst>
          </p:cNvPr>
          <p:cNvSpPr txBox="1"/>
          <p:nvPr/>
        </p:nvSpPr>
        <p:spPr>
          <a:xfrm>
            <a:off x="6068880" y="2833533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C8FEB5A-E1C5-487B-84CE-4EA59C21813C}"/>
              </a:ext>
            </a:extLst>
          </p:cNvPr>
          <p:cNvSpPr txBox="1"/>
          <p:nvPr/>
        </p:nvSpPr>
        <p:spPr>
          <a:xfrm>
            <a:off x="6208536" y="352318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X-Ray Room 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F053666-F4E6-409A-A65D-1575A4BCE162}"/>
              </a:ext>
            </a:extLst>
          </p:cNvPr>
          <p:cNvSpPr txBox="1"/>
          <p:nvPr/>
        </p:nvSpPr>
        <p:spPr>
          <a:xfrm>
            <a:off x="4944099" y="315707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Pantry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F815DE3E-25CB-4B4F-8BFC-0570086E3CB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9596">
            <a:off x="5942881" y="4037154"/>
            <a:ext cx="252000" cy="252000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2A37170-1E93-4E6B-A258-C1679BD681B7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823584" y="5499003"/>
            <a:ext cx="394541" cy="406673"/>
            <a:chOff x="6902599" y="5528870"/>
            <a:chExt cx="394541" cy="406673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CC8F5E1-93B3-4BD4-9B37-6E99CCBF9C5F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7BC962BB-BB03-4FED-8BBB-B35051A89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B313307-D22E-4FA5-ABA7-31AC1C51D917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4836188" y="1070165"/>
            <a:ext cx="2519624" cy="338405"/>
            <a:chOff x="235893" y="974307"/>
            <a:chExt cx="2519624" cy="338405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264EBCA-5C0D-4844-A69A-1B87C5132953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11A3F51-AE64-431B-ACA0-E97D055A8E45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3D4963C9-0DFF-476D-BCCA-0D1A69A33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1AB51-F73E-4703-B2E5-BA9281EF65FB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31EDFD-BEB8-4F97-9FA3-DDC7B3D87C6C}"/>
              </a:ext>
            </a:extLst>
          </p:cNvPr>
          <p:cNvSpPr txBox="1"/>
          <p:nvPr/>
        </p:nvSpPr>
        <p:spPr>
          <a:xfrm>
            <a:off x="977774" y="2257818"/>
            <a:ext cx="3014420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Landing Page shows where the user is currently at. </a:t>
            </a:r>
          </a:p>
          <a:p>
            <a:endParaRPr lang="en-SG" sz="2400" dirty="0"/>
          </a:p>
          <a:p>
            <a:r>
              <a:rPr lang="en-SG" sz="2400" dirty="0"/>
              <a:t>The user’s location is indicated by a blue, pulsating arrow.</a:t>
            </a:r>
          </a:p>
        </p:txBody>
      </p:sp>
    </p:spTree>
    <p:extLst>
      <p:ext uri="{BB962C8B-B14F-4D97-AF65-F5344CB8AC3E}">
        <p14:creationId xmlns:p14="http://schemas.microsoft.com/office/powerpoint/2010/main" val="41735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1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117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20D8-52B4-4224-AB8A-7CEB019E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 for Assets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979B9F-2D48-4B25-BBA1-E593F4ADB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28645"/>
              </p:ext>
            </p:extLst>
          </p:nvPr>
        </p:nvGraphicFramePr>
        <p:xfrm>
          <a:off x="838200" y="1423988"/>
          <a:ext cx="10515600" cy="512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202399913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385003656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65853457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36277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0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Icons made by &lt;a href="https://www.flaticon.com/free-icon/loupe_875623" title="Kiranshastry"&gt;Kiranshastry&lt;/a&gt; from &lt;a href="https://www.flaticon.com/" title="Flaticon"&gt; www.flaticon.com&lt;/a&gt;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Icons made by &lt;a </a:t>
                      </a:r>
                      <a:r>
                        <a:rPr lang="en-US" sz="1000" dirty="0" err="1"/>
                        <a:t>href</a:t>
                      </a:r>
                      <a:r>
                        <a:rPr lang="en-US" sz="1000" dirty="0"/>
                        <a:t>="https://www.flaticon.com/authors/freepik" title="</a:t>
                      </a:r>
                      <a:r>
                        <a:rPr lang="en-US" sz="1000" dirty="0" err="1"/>
                        <a:t>Freepik</a:t>
                      </a:r>
                      <a:r>
                        <a:rPr lang="en-US" sz="1000" dirty="0"/>
                        <a:t>"&gt;</a:t>
                      </a:r>
                      <a:r>
                        <a:rPr lang="en-US" sz="1000" dirty="0" err="1"/>
                        <a:t>Freepik</a:t>
                      </a:r>
                      <a:r>
                        <a:rPr lang="en-US" sz="1000" dirty="0"/>
                        <a:t>&lt;/a&gt; from &lt;a </a:t>
                      </a:r>
                      <a:r>
                        <a:rPr lang="en-US" sz="1000" dirty="0" err="1"/>
                        <a:t>href</a:t>
                      </a:r>
                      <a:r>
                        <a:rPr lang="en-US" sz="1000" dirty="0"/>
                        <a:t>="https://www.flaticon.com/" title="</a:t>
                      </a:r>
                      <a:r>
                        <a:rPr lang="en-US" sz="1000" dirty="0" err="1"/>
                        <a:t>Flaticon</a:t>
                      </a:r>
                      <a:r>
                        <a:rPr lang="en-US" sz="1000" dirty="0"/>
                        <a:t>"&gt; www.flaticon.com&lt;/a&gt;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4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Icons made by &lt;a href="https://www.flaticon.com/authors/monkik" title="monkik"&gt;monkik&lt;/a&gt; from &lt;a href="https://www.flaticon.com/" title="Flaticon"&gt; www.flaticon.com&lt;/a&gt;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Icons made by &lt;a </a:t>
                      </a:r>
                      <a:r>
                        <a:rPr lang="en-US" sz="1000" dirty="0" err="1"/>
                        <a:t>href</a:t>
                      </a:r>
                      <a:r>
                        <a:rPr lang="en-US" sz="1000" dirty="0"/>
                        <a:t>="https://www.flaticon.com/authors/freepik" title="</a:t>
                      </a:r>
                      <a:r>
                        <a:rPr lang="en-US" sz="1000" dirty="0" err="1"/>
                        <a:t>Freepik</a:t>
                      </a:r>
                      <a:r>
                        <a:rPr lang="en-US" sz="1000" dirty="0"/>
                        <a:t>"&gt;</a:t>
                      </a:r>
                      <a:r>
                        <a:rPr lang="en-US" sz="1000" dirty="0" err="1"/>
                        <a:t>Freepik</a:t>
                      </a:r>
                      <a:r>
                        <a:rPr lang="en-US" sz="1000" dirty="0"/>
                        <a:t>&lt;/a&gt; from &lt;a </a:t>
                      </a:r>
                      <a:r>
                        <a:rPr lang="en-US" sz="1000" dirty="0" err="1"/>
                        <a:t>href</a:t>
                      </a:r>
                      <a:r>
                        <a:rPr lang="en-US" sz="1000" dirty="0"/>
                        <a:t>="https://www.flaticon.com/" title="</a:t>
                      </a:r>
                      <a:r>
                        <a:rPr lang="en-US" sz="1000" dirty="0" err="1"/>
                        <a:t>Flaticon</a:t>
                      </a:r>
                      <a:r>
                        <a:rPr lang="en-US" sz="1000" dirty="0"/>
                        <a:t>"&gt; www.flaticon.com&lt;/a&gt;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1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Icons made by &lt;a </a:t>
                      </a:r>
                      <a:r>
                        <a:rPr lang="en-US" sz="1000" dirty="0" err="1"/>
                        <a:t>href</a:t>
                      </a:r>
                      <a:r>
                        <a:rPr lang="en-US" sz="1000" dirty="0"/>
                        <a:t>="https://www.flaticon.com/authors/kiranshastry" title="</a:t>
                      </a:r>
                      <a:r>
                        <a:rPr lang="en-US" sz="1000" dirty="0" err="1"/>
                        <a:t>Kiranshastry</a:t>
                      </a:r>
                      <a:r>
                        <a:rPr lang="en-US" sz="1000" dirty="0"/>
                        <a:t>"&gt;</a:t>
                      </a:r>
                      <a:r>
                        <a:rPr lang="en-US" sz="1000" dirty="0" err="1"/>
                        <a:t>Kiranshastry</a:t>
                      </a:r>
                      <a:r>
                        <a:rPr lang="en-US" sz="1000" dirty="0"/>
                        <a:t>&lt;/a&gt; from &lt;a </a:t>
                      </a:r>
                      <a:r>
                        <a:rPr lang="en-US" sz="1000" dirty="0" err="1"/>
                        <a:t>href</a:t>
                      </a:r>
                      <a:r>
                        <a:rPr lang="en-US" sz="1000" dirty="0"/>
                        <a:t>="https://www.flaticon.com/" title="</a:t>
                      </a:r>
                      <a:r>
                        <a:rPr lang="en-US" sz="1000" dirty="0" err="1"/>
                        <a:t>Flaticon</a:t>
                      </a:r>
                      <a:r>
                        <a:rPr lang="en-US" sz="1000" dirty="0"/>
                        <a:t>"&gt; www.flaticon.com&lt;/a&gt;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Icons made by &lt;a </a:t>
                      </a:r>
                      <a:r>
                        <a:rPr lang="en-US" sz="1000" dirty="0" err="1"/>
                        <a:t>href</a:t>
                      </a:r>
                      <a:r>
                        <a:rPr lang="en-US" sz="1000" dirty="0"/>
                        <a:t>="https://www.flaticon.com/authors/pixelmeetup" title="</a:t>
                      </a:r>
                      <a:r>
                        <a:rPr lang="en-US" sz="1000" dirty="0" err="1"/>
                        <a:t>Pixelmeetup</a:t>
                      </a:r>
                      <a:r>
                        <a:rPr lang="en-US" sz="1000" dirty="0"/>
                        <a:t>"&gt;</a:t>
                      </a:r>
                      <a:r>
                        <a:rPr lang="en-US" sz="1000" dirty="0" err="1"/>
                        <a:t>Pixelmeetup</a:t>
                      </a:r>
                      <a:r>
                        <a:rPr lang="en-US" sz="1000" dirty="0"/>
                        <a:t>&lt;/a&gt; from &lt;a </a:t>
                      </a:r>
                      <a:r>
                        <a:rPr lang="en-US" sz="1000" dirty="0" err="1"/>
                        <a:t>href</a:t>
                      </a:r>
                      <a:r>
                        <a:rPr lang="en-US" sz="1000" dirty="0"/>
                        <a:t>="https://www.flaticon.com/" title="</a:t>
                      </a:r>
                      <a:r>
                        <a:rPr lang="en-US" sz="1000" dirty="0" err="1"/>
                        <a:t>Flaticon</a:t>
                      </a:r>
                      <a:r>
                        <a:rPr lang="en-US" sz="1000" dirty="0"/>
                        <a:t>"&gt;www.flaticon.com&lt;/a&gt;&lt;/div&gt;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8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Icons made by &lt;a </a:t>
                      </a:r>
                      <a:r>
                        <a:rPr lang="en-US" sz="1000" dirty="0" err="1"/>
                        <a:t>href</a:t>
                      </a:r>
                      <a:r>
                        <a:rPr lang="en-US" sz="1000" dirty="0"/>
                        <a:t>="https://www.flaticon.com/authors/freepik" title="</a:t>
                      </a:r>
                      <a:r>
                        <a:rPr lang="en-US" sz="1000" dirty="0" err="1"/>
                        <a:t>Freepik</a:t>
                      </a:r>
                      <a:r>
                        <a:rPr lang="en-US" sz="1000" dirty="0"/>
                        <a:t>"&gt;</a:t>
                      </a:r>
                      <a:r>
                        <a:rPr lang="en-US" sz="1000" dirty="0" err="1"/>
                        <a:t>Freepik</a:t>
                      </a:r>
                      <a:r>
                        <a:rPr lang="en-US" sz="1000" dirty="0"/>
                        <a:t>&lt;/a&gt; from &lt;a </a:t>
                      </a:r>
                      <a:r>
                        <a:rPr lang="en-US" sz="1000" dirty="0" err="1"/>
                        <a:t>href</a:t>
                      </a:r>
                      <a:r>
                        <a:rPr lang="en-US" sz="1000" dirty="0"/>
                        <a:t>="https://www.flaticon.com/" title="</a:t>
                      </a:r>
                      <a:r>
                        <a:rPr lang="en-US" sz="1000" dirty="0" err="1"/>
                        <a:t>Flaticon</a:t>
                      </a:r>
                      <a:r>
                        <a:rPr lang="en-US" sz="1000" dirty="0"/>
                        <a:t>"&gt; www.flaticon.com&lt;/a&gt;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Icons made by &lt;a </a:t>
                      </a:r>
                      <a:r>
                        <a:rPr lang="en-US" sz="1000" dirty="0" err="1"/>
                        <a:t>href</a:t>
                      </a:r>
                      <a:r>
                        <a:rPr lang="en-US" sz="1000" dirty="0"/>
                        <a:t>="https://www.flaticon.com/authors/freepik" title="</a:t>
                      </a:r>
                      <a:r>
                        <a:rPr lang="en-US" sz="1000" dirty="0" err="1"/>
                        <a:t>Freepik</a:t>
                      </a:r>
                      <a:r>
                        <a:rPr lang="en-US" sz="1000" dirty="0"/>
                        <a:t>"&gt;</a:t>
                      </a:r>
                      <a:r>
                        <a:rPr lang="en-US" sz="1000" dirty="0" err="1"/>
                        <a:t>Freepik</a:t>
                      </a:r>
                      <a:r>
                        <a:rPr lang="en-US" sz="1000" dirty="0"/>
                        <a:t>&lt;/a&gt; from &lt;a </a:t>
                      </a:r>
                      <a:r>
                        <a:rPr lang="en-US" sz="1000" dirty="0" err="1"/>
                        <a:t>href</a:t>
                      </a:r>
                      <a:r>
                        <a:rPr lang="en-US" sz="1000" dirty="0"/>
                        <a:t>="https://www.flaticon.com/" title="</a:t>
                      </a:r>
                      <a:r>
                        <a:rPr lang="en-US" sz="1000" dirty="0" err="1"/>
                        <a:t>Flaticon</a:t>
                      </a:r>
                      <a:r>
                        <a:rPr lang="en-US" sz="1000" dirty="0"/>
                        <a:t>"&gt; www.flaticon.com&lt;/a&gt;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7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Icons made by &lt;a </a:t>
                      </a:r>
                      <a:r>
                        <a:rPr lang="en-US" sz="1000" dirty="0" err="1"/>
                        <a:t>href</a:t>
                      </a:r>
                      <a:r>
                        <a:rPr lang="en-US" sz="1000" dirty="0"/>
                        <a:t>="https://www.flaticon.com/authors/freepik" title="</a:t>
                      </a:r>
                      <a:r>
                        <a:rPr lang="en-US" sz="1000" dirty="0" err="1"/>
                        <a:t>Freepik</a:t>
                      </a:r>
                      <a:r>
                        <a:rPr lang="en-US" sz="1000" dirty="0"/>
                        <a:t>"&gt;</a:t>
                      </a:r>
                      <a:r>
                        <a:rPr lang="en-US" sz="1000" dirty="0" err="1"/>
                        <a:t>Freepik</a:t>
                      </a:r>
                      <a:r>
                        <a:rPr lang="en-US" sz="1000" dirty="0"/>
                        <a:t>&lt;/a&gt; from &lt;a </a:t>
                      </a:r>
                      <a:r>
                        <a:rPr lang="en-US" sz="1000" dirty="0" err="1"/>
                        <a:t>href</a:t>
                      </a:r>
                      <a:r>
                        <a:rPr lang="en-US" sz="1000" dirty="0"/>
                        <a:t>="https://www.flaticon.com/" title="</a:t>
                      </a:r>
                      <a:r>
                        <a:rPr lang="en-US" sz="1000" dirty="0" err="1"/>
                        <a:t>Flaticon</a:t>
                      </a:r>
                      <a:r>
                        <a:rPr lang="en-US" sz="1000" dirty="0"/>
                        <a:t>"&gt; www.flaticon.com&lt;/a&gt;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Icons made by &lt;a </a:t>
                      </a:r>
                      <a:r>
                        <a:rPr lang="en-US" sz="1000" dirty="0" err="1"/>
                        <a:t>href</a:t>
                      </a:r>
                      <a:r>
                        <a:rPr lang="en-US" sz="1000" dirty="0"/>
                        <a:t>="https://www.flaticon.com/authors/google" title="Google"&gt;Google&lt;/a&gt; from &lt;a </a:t>
                      </a:r>
                      <a:r>
                        <a:rPr lang="en-US" sz="1000" dirty="0" err="1"/>
                        <a:t>href</a:t>
                      </a:r>
                      <a:r>
                        <a:rPr lang="en-US" sz="1000" dirty="0"/>
                        <a:t>="https://www.flaticon.com/" title="</a:t>
                      </a:r>
                      <a:r>
                        <a:rPr lang="en-US" sz="1000" dirty="0" err="1"/>
                        <a:t>Flaticon</a:t>
                      </a:r>
                      <a:r>
                        <a:rPr lang="en-US" sz="1000" dirty="0"/>
                        <a:t>"&gt; www.flaticon.com&lt;/a&gt;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02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Icons made by &lt;a </a:t>
                      </a:r>
                      <a:r>
                        <a:rPr lang="en-US" sz="1000" dirty="0" err="1"/>
                        <a:t>href</a:t>
                      </a:r>
                      <a:r>
                        <a:rPr lang="en-US" sz="1000" dirty="0"/>
                        <a:t>="https://www.flaticon.com/authors/freepik" title="</a:t>
                      </a:r>
                      <a:r>
                        <a:rPr lang="en-US" sz="1000" dirty="0" err="1"/>
                        <a:t>Freepik</a:t>
                      </a:r>
                      <a:r>
                        <a:rPr lang="en-US" sz="1000" dirty="0"/>
                        <a:t>"&gt;</a:t>
                      </a:r>
                      <a:r>
                        <a:rPr lang="en-US" sz="1000" dirty="0" err="1"/>
                        <a:t>Freepik</a:t>
                      </a:r>
                      <a:r>
                        <a:rPr lang="en-US" sz="1000" dirty="0"/>
                        <a:t>&lt;/a&gt; from &lt;a </a:t>
                      </a:r>
                      <a:r>
                        <a:rPr lang="en-US" sz="1000" dirty="0" err="1"/>
                        <a:t>href</a:t>
                      </a:r>
                      <a:r>
                        <a:rPr lang="en-US" sz="1000" dirty="0"/>
                        <a:t>="https://www.flaticon.com/" title="</a:t>
                      </a:r>
                      <a:r>
                        <a:rPr lang="en-US" sz="1000" dirty="0" err="1"/>
                        <a:t>Flaticon</a:t>
                      </a:r>
                      <a:r>
                        <a:rPr lang="en-US" sz="1000" dirty="0"/>
                        <a:t>"&gt; www.flaticon.com&lt;/a&gt;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Icons made by &lt;a </a:t>
                      </a:r>
                      <a:r>
                        <a:rPr lang="en-US" sz="1000" dirty="0" err="1"/>
                        <a:t>href</a:t>
                      </a:r>
                      <a:r>
                        <a:rPr lang="en-US" sz="1000" dirty="0"/>
                        <a:t>="https://www.flaticon.com/authors/freepik" title="</a:t>
                      </a:r>
                      <a:r>
                        <a:rPr lang="en-US" sz="1000" dirty="0" err="1"/>
                        <a:t>Freepik</a:t>
                      </a:r>
                      <a:r>
                        <a:rPr lang="en-US" sz="1000" dirty="0"/>
                        <a:t>"&gt;</a:t>
                      </a:r>
                      <a:r>
                        <a:rPr lang="en-US" sz="1000" dirty="0" err="1"/>
                        <a:t>Freepik</a:t>
                      </a:r>
                      <a:r>
                        <a:rPr lang="en-US" sz="1000" dirty="0"/>
                        <a:t>&lt;/a&gt; from &lt;a </a:t>
                      </a:r>
                      <a:r>
                        <a:rPr lang="en-US" sz="1000" dirty="0" err="1"/>
                        <a:t>href</a:t>
                      </a:r>
                      <a:r>
                        <a:rPr lang="en-US" sz="1000" dirty="0"/>
                        <a:t>="https://www.flaticon.com/" title="</a:t>
                      </a:r>
                      <a:r>
                        <a:rPr lang="en-US" sz="1000" dirty="0" err="1"/>
                        <a:t>Flaticon</a:t>
                      </a:r>
                      <a:r>
                        <a:rPr lang="en-US" sz="1000" dirty="0"/>
                        <a:t>"&gt; www.flaticon.com&lt;/a&gt;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Icons made by &lt;a </a:t>
                      </a:r>
                      <a:r>
                        <a:rPr lang="en-US" sz="1000" dirty="0" err="1"/>
                        <a:t>href</a:t>
                      </a:r>
                      <a:r>
                        <a:rPr lang="en-US" sz="1000" dirty="0"/>
                        <a:t>="https://www.flaticon.com/authors/pixel-perfect" title="Pixel perfect"&gt;Pixel perfect&lt;/a&gt; from &lt;a </a:t>
                      </a:r>
                      <a:r>
                        <a:rPr lang="en-US" sz="1000" dirty="0" err="1"/>
                        <a:t>href</a:t>
                      </a:r>
                      <a:r>
                        <a:rPr lang="en-US" sz="1000" dirty="0"/>
                        <a:t>="https://www.flaticon.com/" title="</a:t>
                      </a:r>
                      <a:r>
                        <a:rPr lang="en-US" sz="1000" dirty="0" err="1"/>
                        <a:t>Flaticon</a:t>
                      </a:r>
                      <a:r>
                        <a:rPr lang="en-US" sz="1000" dirty="0"/>
                        <a:t>"&gt; www.flaticon.com&lt;/a&gt;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21398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ED60FB0-BDAC-44E9-A2BE-3613A9AA26A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78" y="1894366"/>
            <a:ext cx="673100" cy="568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0CE44E-C05B-40F2-8989-783BC57736F5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3895" y="2554288"/>
            <a:ext cx="499065" cy="5010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67593E-95E5-48B0-A8C7-C9380E4296C5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85" y="2532794"/>
            <a:ext cx="534686" cy="4747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649A48-BA6B-40CE-9293-8DD37439E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72" y="3919537"/>
            <a:ext cx="549242" cy="5270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DF99716-0EB6-4416-A698-84CB6529D55B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95" y="3941699"/>
            <a:ext cx="460750" cy="4607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9D04CD7-4A76-49A2-9FEC-CE74652F034D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887" y="1886682"/>
            <a:ext cx="527051" cy="5270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961A151-2FE7-48B3-9FA3-865D32EA5979}"/>
              </a:ext>
            </a:extLst>
          </p:cNvPr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887" y="3325689"/>
            <a:ext cx="360000" cy="36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BEDA47D-88C1-45C7-9678-5EFD60838ABD}"/>
              </a:ext>
            </a:extLst>
          </p:cNvPr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27" y="4512295"/>
            <a:ext cx="540000" cy="540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826383C-304F-441B-88FB-A36D661F6AB8}"/>
              </a:ext>
            </a:extLst>
          </p:cNvPr>
          <p:cNvPicPr>
            <a:picLocks noChangeAspect="1"/>
          </p:cNvPicPr>
          <p:nvPr>
            <p:custDataLst>
              <p:custData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27" y="5259117"/>
            <a:ext cx="406672" cy="40667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54D181E-B611-48EE-9478-58FBB7A936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12" y="4583690"/>
            <a:ext cx="527051" cy="52705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6239AD6-F776-4980-BDA4-C2D13A181E1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5800784"/>
            <a:ext cx="710895" cy="71089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D672755-A3B1-41D5-8EA2-E47AE18BB0C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28" y="3243431"/>
            <a:ext cx="413414" cy="41341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6E27D1E-24E7-455A-9804-734FD3E45AE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91684" y="5191493"/>
            <a:ext cx="480717" cy="48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11C1D4-C67F-4462-A678-3D1E35C62B79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71" y="2430371"/>
            <a:ext cx="3014420" cy="318826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A8CCFE8-6ED1-47F5-9EEA-73E3A2E6FCAC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5877068" y="2822482"/>
            <a:ext cx="294250" cy="261287"/>
            <a:chOff x="4033668" y="1366668"/>
            <a:chExt cx="360000" cy="360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3ACB78-8383-468B-814A-5DEF8121ED1E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3CCF44C-CCA7-4529-BBD1-CD1A31890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7B58C18-6AA8-4834-8E5A-74759EB33598}"/>
              </a:ext>
            </a:extLst>
          </p:cNvPr>
          <p:cNvSpPr txBox="1"/>
          <p:nvPr/>
        </p:nvSpPr>
        <p:spPr>
          <a:xfrm>
            <a:off x="5100173" y="1668582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2F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17AF01-D3B4-4FB0-A7E0-8B51D387B016}"/>
              </a:ext>
            </a:extLst>
          </p:cNvPr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73" y="3387636"/>
            <a:ext cx="162000" cy="162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A38DB0A-F40E-4111-B954-F3C7DB0B4D4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194375" y="3460687"/>
            <a:ext cx="281517" cy="270144"/>
            <a:chOff x="3439014" y="1829289"/>
            <a:chExt cx="360000" cy="36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2AE42A4-B216-4D88-A447-BA4CFA50721E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2394B-203A-4483-96FC-48F7C446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454F04-0F53-4F9C-BC82-ED03D71774E7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5300604" y="4796044"/>
            <a:ext cx="294250" cy="270145"/>
            <a:chOff x="4295775" y="1057275"/>
            <a:chExt cx="360000" cy="360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AF7D34D-0278-49D5-9F6D-C89CB00B0730}"/>
                </a:ext>
              </a:extLst>
            </p:cNvPr>
            <p:cNvSpPr/>
            <p:nvPr/>
          </p:nvSpPr>
          <p:spPr>
            <a:xfrm>
              <a:off x="4295775" y="105727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BDC18F-D533-4DBD-8F03-8CAD44124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75" y="1113075"/>
              <a:ext cx="248400" cy="2484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CB9CD1-F6FE-4018-BA22-48AAEA6A37C7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5393431" y="4037767"/>
            <a:ext cx="294250" cy="270146"/>
            <a:chOff x="1398528" y="3376748"/>
            <a:chExt cx="393700" cy="360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2921-9A3A-4716-AC17-CDE59067D0A3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CEDDDEE-A36B-4024-ADE7-BF4F5C7FA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2BEAE3B-8202-404A-AD75-AAC176E875E6}"/>
              </a:ext>
            </a:extLst>
          </p:cNvPr>
          <p:cNvPicPr>
            <a:picLocks noChangeAspect="1"/>
          </p:cNvPicPr>
          <p:nvPr>
            <p:custDataLst>
              <p:custData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049701"/>
            <a:ext cx="162000" cy="1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B58427-F314-4B65-8D2C-231AB4C54FBB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01" y="4451569"/>
            <a:ext cx="162000" cy="162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886C0FA-C361-41E8-85B5-EEBFDE9AC0EC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00" y="3719672"/>
            <a:ext cx="162000" cy="162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37A0A18-8EFE-477F-A282-31403966A75B}"/>
              </a:ext>
            </a:extLst>
          </p:cNvPr>
          <p:cNvSpPr txBox="1"/>
          <p:nvPr/>
        </p:nvSpPr>
        <p:spPr>
          <a:xfrm>
            <a:off x="5821537" y="4248360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58821-B3E5-446D-B395-FE7FDD77DD56}"/>
              </a:ext>
            </a:extLst>
          </p:cNvPr>
          <p:cNvSpPr txBox="1"/>
          <p:nvPr/>
        </p:nvSpPr>
        <p:spPr>
          <a:xfrm>
            <a:off x="6068880" y="2833533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C79E3D-D0E2-4D1C-A732-884D3E8E2D5E}"/>
              </a:ext>
            </a:extLst>
          </p:cNvPr>
          <p:cNvSpPr txBox="1"/>
          <p:nvPr/>
        </p:nvSpPr>
        <p:spPr>
          <a:xfrm>
            <a:off x="6208536" y="352318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X-Ray Room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34B2F1-1A76-4DA2-95AF-6DD1AA527AAC}"/>
              </a:ext>
            </a:extLst>
          </p:cNvPr>
          <p:cNvSpPr txBox="1"/>
          <p:nvPr/>
        </p:nvSpPr>
        <p:spPr>
          <a:xfrm>
            <a:off x="4944099" y="315707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Pantry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CCE7B35-002F-429C-A964-81DA3DB37B9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9596">
            <a:off x="5942881" y="4037154"/>
            <a:ext cx="252000" cy="2520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A0BC0B9-8E2B-42C7-B525-847539E91CA7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823584" y="5499003"/>
            <a:ext cx="394541" cy="406673"/>
            <a:chOff x="6902599" y="5528870"/>
            <a:chExt cx="394541" cy="40667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FEA819B-253E-4211-A3E8-6F2A7DF70C35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2272684-326F-46FE-A78E-9FF638069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68B87469-B164-4F28-B961-24BDB315C1AB}"/>
              </a:ext>
            </a:extLst>
          </p:cNvPr>
          <p:cNvPicPr>
            <a:picLocks noChangeAspect="1"/>
          </p:cNvPicPr>
          <p:nvPr>
            <p:custDataLst>
              <p:custData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25" y="4890643"/>
            <a:ext cx="540000" cy="540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489B46DB-AFF4-46C1-9A8A-B69AC1AA7255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1546060" y="1936331"/>
            <a:ext cx="3094382" cy="4501414"/>
            <a:chOff x="1542263" y="1767119"/>
            <a:chExt cx="3094382" cy="450141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0DDB175-5496-407D-94ED-E4FA2EF611C8}"/>
                </a:ext>
              </a:extLst>
            </p:cNvPr>
            <p:cNvSpPr/>
            <p:nvPr/>
          </p:nvSpPr>
          <p:spPr>
            <a:xfrm>
              <a:off x="1542263" y="1823207"/>
              <a:ext cx="3083436" cy="4445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EF0C193-0910-4458-AB43-6E85A3C7DD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6644" y="1767119"/>
              <a:ext cx="1" cy="390583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DDBAEDA-B8ED-42CE-962E-E92C670011D3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4836188" y="1070165"/>
            <a:ext cx="2519624" cy="338405"/>
            <a:chOff x="235893" y="974307"/>
            <a:chExt cx="2519624" cy="33840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4757E58-741F-4E82-8232-C97B132E1AE9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8854A5-0B22-44E3-ACFE-CA7FAEFD76D0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0BF81970-610F-49CC-B548-4CC4B28004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7453DE-3707-4B2A-9915-D1D8DD4D4B0C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C17DEE4-4FE8-4BED-84D5-82341F13A694}"/>
              </a:ext>
            </a:extLst>
          </p:cNvPr>
          <p:cNvSpPr/>
          <p:nvPr/>
        </p:nvSpPr>
        <p:spPr>
          <a:xfrm>
            <a:off x="1062578" y="2646081"/>
            <a:ext cx="1083722" cy="3971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DD7BB-1173-48A8-8094-4E6991F3741B}"/>
              </a:ext>
            </a:extLst>
          </p:cNvPr>
          <p:cNvSpPr txBox="1"/>
          <p:nvPr/>
        </p:nvSpPr>
        <p:spPr>
          <a:xfrm>
            <a:off x="977774" y="2257818"/>
            <a:ext cx="3014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Move the map by dragging it around the screen.</a:t>
            </a:r>
          </a:p>
        </p:txBody>
      </p:sp>
    </p:spTree>
    <p:extLst>
      <p:ext uri="{BB962C8B-B14F-4D97-AF65-F5344CB8AC3E}">
        <p14:creationId xmlns:p14="http://schemas.microsoft.com/office/powerpoint/2010/main" val="34172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1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0.17357 0.10115 L -1.875E-6 3.7037E-6 Z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5" y="50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10000" fill="remove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0 L -0.17357 0.10115 L 0 0 Z " pathEditMode="relative" ptsTypes="A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10000" fill="remove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0 L -0.17357 0.10115 L 0 0 Z " pathEditMode="relative" ptsTypes="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10000" fill="remove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0 L -0.17357 0.10115 L 0 0 Z " pathEditMode="relative" ptsTypes="A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10000" fill="remove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0 L -0.17357 0.10115 L 0 0 Z " pathEditMode="relative" ptsTypes="A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10000" fill="remove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0 L -0.17357 0.10115 L 0 0 Z " pathEditMode="relative" ptsTypes="A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10000" fill="remove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0 L -0.17357 0.10115 L 0 0 Z " pathEditMode="relative" ptsTypes="A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10000" fill="remove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0 L -0.17357 0.10115 L 0 0 Z " pathEditMode="relative" ptsTypes="A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10000" fill="remove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0 L -0.17357 0.10115 L 0 0 Z " pathEditMode="relative" ptsTypes="A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10000" fill="remove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0 L -0.17357 0.10115 L 0 0 Z " pathEditMode="relative" ptsTypes="A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10000" fill="remove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0 L -0.17357 0.10115 L 0 0 Z " pathEditMode="relative" ptsTypes="AA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10000" fill="remove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0 L -0.17357 0.10115 L 0 0 Z " pathEditMode="relative" ptsTypes="AAA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10000" fill="remove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0 L -0.17357 0.10115 L 0 0 Z " pathEditMode="relative" ptsTypes="A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10000" fill="remove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0 L -0.17357 0.10115 L 0 0 Z " pathEditMode="relative" ptsTypes="AAA"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10000" fill="remove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0 L -0.17357 0.10115 L 0 0 Z " pathEditMode="relative" ptsTypes="A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75EC2B5-BF13-496E-84C8-443145AA63B6}"/>
              </a:ext>
            </a:extLst>
          </p:cNvPr>
          <p:cNvSpPr txBox="1"/>
          <p:nvPr/>
        </p:nvSpPr>
        <p:spPr>
          <a:xfrm>
            <a:off x="5100173" y="1668582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2F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950C538-2C52-4F68-B79C-F9E587C62C4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6823584" y="5499003"/>
            <a:ext cx="394541" cy="406673"/>
            <a:chOff x="6902599" y="5528870"/>
            <a:chExt cx="394541" cy="406673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4D98E4C-D0A1-49ED-8F30-3EEDADD72FA9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C935A84-46D9-4301-B584-8D2C191CB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18F9E4A-C918-4EED-9EB4-FE49117F2443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4516132" y="2511651"/>
            <a:ext cx="3049792" cy="3188261"/>
            <a:chOff x="8747132" y="1668582"/>
            <a:chExt cx="3049792" cy="3188261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5B99F388-EB1C-4A97-B8FA-486A8FDC27C3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132" y="1668582"/>
              <a:ext cx="3014420" cy="3188261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40C4BC6-CF1A-419D-97B4-232C162495B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10086929" y="2060693"/>
              <a:ext cx="294250" cy="261287"/>
              <a:chOff x="4033668" y="1366668"/>
              <a:chExt cx="360000" cy="36000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448B0E6-B2A6-4086-BB32-25ECC6527CCC}"/>
                  </a:ext>
                </a:extLst>
              </p:cNvPr>
              <p:cNvSpPr/>
              <p:nvPr/>
            </p:nvSpPr>
            <p:spPr>
              <a:xfrm>
                <a:off x="4033668" y="136666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51A9B0E0-F984-49B5-B59F-2CD1A13E04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89468" y="1422468"/>
                <a:ext cx="248400" cy="248400"/>
              </a:xfrm>
              <a:prstGeom prst="rect">
                <a:avLst/>
              </a:prstGeom>
            </p:spPr>
          </p:pic>
        </p:grp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3FB5EFDD-5313-4ABD-8EC6-01BD42DA2069}"/>
                </a:ext>
              </a:extLst>
            </p:cNvPr>
            <p:cNvPicPr>
              <a:picLocks noChangeAspect="1"/>
            </p:cNvPicPr>
            <p:nvPr>
              <p:custDataLst>
                <p:custData r:id="rId1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0634" y="2625847"/>
              <a:ext cx="162000" cy="162000"/>
            </a:xfrm>
            <a:prstGeom prst="rect">
              <a:avLst/>
            </a:prstGeom>
          </p:spPr>
        </p:pic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E9B1E69-B44A-4803-9FF8-C6B24850840D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10404236" y="2698898"/>
              <a:ext cx="281517" cy="270144"/>
              <a:chOff x="3439014" y="1829289"/>
              <a:chExt cx="360000" cy="360000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D1473DB-4384-4CB6-9946-1FCC30F5FB87}"/>
                  </a:ext>
                </a:extLst>
              </p:cNvPr>
              <p:cNvSpPr/>
              <p:nvPr/>
            </p:nvSpPr>
            <p:spPr>
              <a:xfrm>
                <a:off x="3439014" y="182928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524D87D5-4745-4265-B32C-199B8E590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4814" y="1885089"/>
                <a:ext cx="248400" cy="248400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5E89C10-2564-4F32-BA21-9145A3578BC3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9510465" y="4034255"/>
              <a:ext cx="294250" cy="270145"/>
              <a:chOff x="4295775" y="1057275"/>
              <a:chExt cx="360000" cy="360000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A67EFBF-073A-45D9-A97C-2B46216396D0}"/>
                  </a:ext>
                </a:extLst>
              </p:cNvPr>
              <p:cNvSpPr/>
              <p:nvPr/>
            </p:nvSpPr>
            <p:spPr>
              <a:xfrm>
                <a:off x="4295775" y="105727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F16CDF27-B7D7-426C-846C-9F96E91D11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1575" y="1113075"/>
                <a:ext cx="248400" cy="248400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CA2995-887F-4C11-955E-033A9A4B73E3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9603292" y="3275978"/>
              <a:ext cx="294250" cy="270146"/>
              <a:chOff x="1398528" y="3376748"/>
              <a:chExt cx="393700" cy="360000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9E736D8-DE21-432A-9747-3C354AE60183}"/>
                  </a:ext>
                </a:extLst>
              </p:cNvPr>
              <p:cNvSpPr/>
              <p:nvPr/>
            </p:nvSpPr>
            <p:spPr>
              <a:xfrm>
                <a:off x="1398528" y="3376748"/>
                <a:ext cx="3937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7B350A6C-236C-4CCE-A771-F1AF9097A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71178" y="3432548"/>
                <a:ext cx="248400" cy="248400"/>
              </a:xfrm>
              <a:prstGeom prst="rect">
                <a:avLst/>
              </a:prstGeom>
            </p:spPr>
          </p:pic>
        </p:grp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9263506B-2E95-4BB0-8045-C9FBA936F643}"/>
                </a:ext>
              </a:extLst>
            </p:cNvPr>
            <p:cNvPicPr>
              <a:picLocks noChangeAspect="1"/>
            </p:cNvPicPr>
            <p:nvPr>
              <p:custDataLst>
                <p:custData r:id="rId1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4661" y="2287912"/>
              <a:ext cx="162000" cy="16200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9D80095-111B-44D8-AFFE-F32D00CA3AF5}"/>
                </a:ext>
              </a:extLst>
            </p:cNvPr>
            <p:cNvPicPr>
              <a:picLocks noChangeAspect="1"/>
            </p:cNvPicPr>
            <p:nvPr>
              <p:custDataLst>
                <p:custData r:id="rId16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9662" y="3689780"/>
              <a:ext cx="162000" cy="162000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C933B51B-635D-4184-A668-B445A0880CE7}"/>
                </a:ext>
              </a:extLst>
            </p:cNvPr>
            <p:cNvPicPr>
              <a:picLocks noChangeAspect="1"/>
            </p:cNvPicPr>
            <p:nvPr>
              <p:custDataLst>
                <p:custData r:id="rId17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6661" y="2957883"/>
              <a:ext cx="162000" cy="162000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2A050B2-AD06-447E-B5B9-511FB106BCEC}"/>
                </a:ext>
              </a:extLst>
            </p:cNvPr>
            <p:cNvSpPr txBox="1"/>
            <p:nvPr/>
          </p:nvSpPr>
          <p:spPr>
            <a:xfrm>
              <a:off x="10031398" y="3486571"/>
              <a:ext cx="13785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dirty="0"/>
                <a:t>Consultation Room 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4A20257-F0A2-4257-88EF-112DD63A1514}"/>
                </a:ext>
              </a:extLst>
            </p:cNvPr>
            <p:cNvSpPr txBox="1"/>
            <p:nvPr/>
          </p:nvSpPr>
          <p:spPr>
            <a:xfrm>
              <a:off x="10278741" y="2071744"/>
              <a:ext cx="13785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dirty="0"/>
                <a:t>Consultation Room 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DE31A5F-2B7A-43F4-A1EE-08DFA244E8C9}"/>
                </a:ext>
              </a:extLst>
            </p:cNvPr>
            <p:cNvSpPr txBox="1"/>
            <p:nvPr/>
          </p:nvSpPr>
          <p:spPr>
            <a:xfrm>
              <a:off x="10418397" y="2761400"/>
              <a:ext cx="13785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dirty="0"/>
                <a:t>X-Ray Room 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69F66B2-7501-41F1-82D6-E9C50EF65AC7}"/>
                </a:ext>
              </a:extLst>
            </p:cNvPr>
            <p:cNvSpPr txBox="1"/>
            <p:nvPr/>
          </p:nvSpPr>
          <p:spPr>
            <a:xfrm>
              <a:off x="9153960" y="2395290"/>
              <a:ext cx="13785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dirty="0"/>
                <a:t>Pantry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A95568D5-4CF7-445B-9CF4-0CEA07040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99596">
              <a:off x="10152742" y="3275365"/>
              <a:ext cx="252000" cy="25200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BEA782B-C8D1-47FA-9882-F9701E5C783B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542642" y="1795560"/>
            <a:ext cx="3094382" cy="3915445"/>
            <a:chOff x="1542263" y="1767119"/>
            <a:chExt cx="3094382" cy="3915445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A1DFDC5-8D97-4CB5-8C31-275651B2F736}"/>
                </a:ext>
              </a:extLst>
            </p:cNvPr>
            <p:cNvSpPr/>
            <p:nvPr/>
          </p:nvSpPr>
          <p:spPr>
            <a:xfrm>
              <a:off x="1542263" y="1823207"/>
              <a:ext cx="3083436" cy="3859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5592F7D-A18A-4091-8B88-BFF227C4F8AA}"/>
                </a:ext>
              </a:extLst>
            </p:cNvPr>
            <p:cNvCxnSpPr>
              <a:cxnSpLocks/>
            </p:cNvCxnSpPr>
            <p:nvPr>
              <p:custDataLst>
                <p:custData r:id="rId8"/>
              </p:custDataLst>
            </p:nvPr>
          </p:nvCxnSpPr>
          <p:spPr>
            <a:xfrm flipH="1">
              <a:off x="4636644" y="1767119"/>
              <a:ext cx="1" cy="390583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044D0F8-A950-4481-8DF9-BE6C9404F9D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 rot="10800000">
            <a:off x="7552233" y="1703447"/>
            <a:ext cx="3099145" cy="3915445"/>
            <a:chOff x="1537500" y="1767119"/>
            <a:chExt cx="3099145" cy="391544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A52A23B-E717-49A0-BAEC-A4CD580CF87A}"/>
                </a:ext>
              </a:extLst>
            </p:cNvPr>
            <p:cNvSpPr/>
            <p:nvPr/>
          </p:nvSpPr>
          <p:spPr>
            <a:xfrm>
              <a:off x="1537500" y="1823207"/>
              <a:ext cx="3083436" cy="3859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B9B96FF-1588-4B2C-84D4-952CC474F7A9}"/>
                </a:ext>
              </a:extLst>
            </p:cNvPr>
            <p:cNvCxnSpPr>
              <a:cxnSpLocks/>
            </p:cNvCxnSpPr>
            <p:nvPr>
              <p:custDataLst>
                <p:custData r:id="rId7"/>
              </p:custDataLst>
            </p:nvPr>
          </p:nvCxnSpPr>
          <p:spPr>
            <a:xfrm flipH="1">
              <a:off x="4636644" y="1767119"/>
              <a:ext cx="1" cy="390583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01815AB-D470-491B-9B67-6186DFC495B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27" y="5189418"/>
            <a:ext cx="617256" cy="713703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E928717-53B0-4D89-9776-AA08F731E63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836188" y="1070165"/>
            <a:ext cx="2519624" cy="338405"/>
            <a:chOff x="235893" y="974307"/>
            <a:chExt cx="2519624" cy="338405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6087E95-1B2C-4C56-B0EB-DA014F472D81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F9A1FC7-F484-4776-9B75-C54F63221E0C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2B797B5C-57FD-4B95-8BF1-47D024F3D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C8B02CD-25B1-45B9-BA2A-F2CDCC668326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73DE106-FECF-4E90-A883-766E6006900F}"/>
              </a:ext>
            </a:extLst>
          </p:cNvPr>
          <p:cNvSpPr/>
          <p:nvPr/>
        </p:nvSpPr>
        <p:spPr>
          <a:xfrm>
            <a:off x="977773" y="2309271"/>
            <a:ext cx="901827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534B22-6229-4CCD-9B3C-E9639EAC55C4}"/>
              </a:ext>
            </a:extLst>
          </p:cNvPr>
          <p:cNvSpPr/>
          <p:nvPr/>
        </p:nvSpPr>
        <p:spPr>
          <a:xfrm>
            <a:off x="975660" y="2686995"/>
            <a:ext cx="746155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0740D-6901-4A77-B2B5-5A2D0EA989F2}"/>
              </a:ext>
            </a:extLst>
          </p:cNvPr>
          <p:cNvSpPr txBox="1"/>
          <p:nvPr/>
        </p:nvSpPr>
        <p:spPr>
          <a:xfrm>
            <a:off x="900201" y="2283121"/>
            <a:ext cx="3014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Spread to zoom in;</a:t>
            </a:r>
          </a:p>
          <a:p>
            <a:r>
              <a:rPr lang="en-SG" sz="2400" dirty="0"/>
              <a:t>Pinch to zoom out.</a:t>
            </a:r>
          </a:p>
        </p:txBody>
      </p:sp>
    </p:spTree>
    <p:extLst>
      <p:ext uri="{BB962C8B-B14F-4D97-AF65-F5344CB8AC3E}">
        <p14:creationId xmlns:p14="http://schemas.microsoft.com/office/powerpoint/2010/main" val="26255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555ED7F-CAE0-4E97-A5EB-6F5664E9BCB8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602" y="2864938"/>
            <a:ext cx="3014420" cy="318826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74D59D87-2422-48D3-AFAF-0EE5DD800060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4700399" y="3257049"/>
            <a:ext cx="294250" cy="261287"/>
            <a:chOff x="4033668" y="1366668"/>
            <a:chExt cx="360000" cy="3600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8FEFCFE-2740-40F3-9075-81D154E5FFB9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4CFCA51-110B-4F22-AAF3-921D98388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B9C6417-D1C9-4365-A0AC-59ED726D12FE}"/>
              </a:ext>
            </a:extLst>
          </p:cNvPr>
          <p:cNvSpPr txBox="1"/>
          <p:nvPr/>
        </p:nvSpPr>
        <p:spPr>
          <a:xfrm>
            <a:off x="5100173" y="1668582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2F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622A235-C7F0-4F61-8707-6DE1DA863D14}"/>
              </a:ext>
            </a:extLst>
          </p:cNvPr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104" y="3822203"/>
            <a:ext cx="162000" cy="16200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E3D65A0-C722-4A96-A577-A71C8E6E192A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5017706" y="3895254"/>
            <a:ext cx="281517" cy="270144"/>
            <a:chOff x="3439014" y="1829289"/>
            <a:chExt cx="360000" cy="360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A4F976A-945F-495A-95A3-E889360727B9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93B5D8B-DF0D-4A2C-A068-E198450BC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A261E09-CFE8-4123-B518-39D7B2F14AB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123935" y="5230611"/>
            <a:ext cx="294250" cy="270145"/>
            <a:chOff x="4295775" y="1057275"/>
            <a:chExt cx="360000" cy="360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D693153-74CB-4EB5-A6E0-EB940595A95D}"/>
                </a:ext>
              </a:extLst>
            </p:cNvPr>
            <p:cNvSpPr/>
            <p:nvPr/>
          </p:nvSpPr>
          <p:spPr>
            <a:xfrm>
              <a:off x="4295775" y="105727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866BB38-4D71-4E4C-B05C-3AECD2E12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75" y="1113075"/>
              <a:ext cx="248400" cy="2484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3DADF8D-ECC3-4B1B-9F0C-1BDCE84447C8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216762" y="4472334"/>
            <a:ext cx="294250" cy="270146"/>
            <a:chOff x="1398528" y="3376748"/>
            <a:chExt cx="393700" cy="360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CFBBA1-67BB-4999-8E97-A7A99998C329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3E4DEFE-9B92-4B35-9287-D948DFCDD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3A4BD5FD-3D1F-4B80-94DB-2C471A5102D0}"/>
              </a:ext>
            </a:extLst>
          </p:cNvPr>
          <p:cNvPicPr>
            <a:picLocks noChangeAspect="1"/>
          </p:cNvPicPr>
          <p:nvPr>
            <p:custDataLst>
              <p:custData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31" y="3484268"/>
            <a:ext cx="162000" cy="162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3BC8B3F-7FA2-40F8-BA21-E6E541EEFF2F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2" y="4886136"/>
            <a:ext cx="162000" cy="1620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2A92A83-6EEB-41E3-9300-A6BF26FA0363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31" y="4154239"/>
            <a:ext cx="162000" cy="162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F23A3C2-CF17-4F45-B89C-91BF6984BB67}"/>
              </a:ext>
            </a:extLst>
          </p:cNvPr>
          <p:cNvSpPr txBox="1"/>
          <p:nvPr/>
        </p:nvSpPr>
        <p:spPr>
          <a:xfrm>
            <a:off x="4644868" y="4682927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9640C3-E0E0-4F69-87C1-0D5C47042F6A}"/>
              </a:ext>
            </a:extLst>
          </p:cNvPr>
          <p:cNvSpPr txBox="1"/>
          <p:nvPr/>
        </p:nvSpPr>
        <p:spPr>
          <a:xfrm>
            <a:off x="4892211" y="3268100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C3028B-DC30-463B-9093-D519846AE137}"/>
              </a:ext>
            </a:extLst>
          </p:cNvPr>
          <p:cNvSpPr txBox="1"/>
          <p:nvPr/>
        </p:nvSpPr>
        <p:spPr>
          <a:xfrm>
            <a:off x="5031867" y="3957756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X-Ray Room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925560-442C-45B6-A392-53110A5BA4E5}"/>
              </a:ext>
            </a:extLst>
          </p:cNvPr>
          <p:cNvSpPr txBox="1"/>
          <p:nvPr/>
        </p:nvSpPr>
        <p:spPr>
          <a:xfrm>
            <a:off x="3767430" y="3591646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Pantry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324EB14-DF7F-4A7E-8531-6C654627103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9596">
            <a:off x="4766212" y="4471721"/>
            <a:ext cx="252000" cy="2520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6425CAFF-DD14-48F2-AECB-F18DFEFFF4F0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823584" y="5499003"/>
            <a:ext cx="394541" cy="406673"/>
            <a:chOff x="6902599" y="5528870"/>
            <a:chExt cx="394541" cy="40667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5557BA5-7039-4494-89A7-0D2CF40FEFAB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3132C4AB-291F-4F6A-80F6-422A52D63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C27BDA6C-25A5-4698-83C0-AA3815DDF72B}"/>
              </a:ext>
            </a:extLst>
          </p:cNvPr>
          <p:cNvPicPr>
            <a:picLocks noChangeAspect="1"/>
          </p:cNvPicPr>
          <p:nvPr>
            <p:custDataLst>
              <p:custData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07" y="5792067"/>
            <a:ext cx="540000" cy="54000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105AC3-F9A5-4E0F-8BC9-94F2BB2CB6F0}"/>
              </a:ext>
            </a:extLst>
          </p:cNvPr>
          <p:cNvCxnSpPr>
            <a:cxnSpLocks/>
          </p:cNvCxnSpPr>
          <p:nvPr/>
        </p:nvCxnSpPr>
        <p:spPr>
          <a:xfrm flipH="1">
            <a:off x="4636644" y="1767119"/>
            <a:ext cx="1" cy="390583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40D59A-085C-400F-AF7E-877DA7F0C2C4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1547219" y="1991747"/>
            <a:ext cx="3094382" cy="3915445"/>
            <a:chOff x="1542263" y="1767119"/>
            <a:chExt cx="3094382" cy="391544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F615B24-C3B9-4032-BB39-351231A26D87}"/>
                </a:ext>
              </a:extLst>
            </p:cNvPr>
            <p:cNvSpPr/>
            <p:nvPr/>
          </p:nvSpPr>
          <p:spPr>
            <a:xfrm>
              <a:off x="1542263" y="1823207"/>
              <a:ext cx="3083436" cy="3859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3DAAD9-7085-4090-9189-7DF1EDC9E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6644" y="1767119"/>
              <a:ext cx="1" cy="390583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FEE7C0A-0356-4A38-A287-194B997BBEFF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4836188" y="1070165"/>
            <a:ext cx="2519624" cy="338405"/>
            <a:chOff x="235893" y="974307"/>
            <a:chExt cx="2519624" cy="33840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EC66BF0-E2DD-4141-BE3A-7C57C19B325F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82A3D32-DBF6-41FE-BCCA-D07C88F15DDA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22A3FDBC-8485-4447-8B3B-D2A304DBF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48F08A3-0D0E-4707-BB7D-213969CDE25E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829A9D8-A2F5-42A3-A936-33A371C56143}"/>
              </a:ext>
            </a:extLst>
          </p:cNvPr>
          <p:cNvSpPr/>
          <p:nvPr/>
        </p:nvSpPr>
        <p:spPr>
          <a:xfrm>
            <a:off x="1042862" y="3074142"/>
            <a:ext cx="2067129" cy="2488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74B4-B4A4-456E-8843-39B70C7D152B}"/>
              </a:ext>
            </a:extLst>
          </p:cNvPr>
          <p:cNvSpPr txBox="1"/>
          <p:nvPr/>
        </p:nvSpPr>
        <p:spPr>
          <a:xfrm>
            <a:off x="977774" y="2257818"/>
            <a:ext cx="30144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Centre the map on the user by clicking on the re-centre button on the bottom right.</a:t>
            </a:r>
          </a:p>
        </p:txBody>
      </p:sp>
    </p:spTree>
    <p:extLst>
      <p:ext uri="{BB962C8B-B14F-4D97-AF65-F5344CB8AC3E}">
        <p14:creationId xmlns:p14="http://schemas.microsoft.com/office/powerpoint/2010/main" val="209756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0417 L -0.00547 0.0044 C -0.00248 0.00278 0.00247 0.00139 0.0056 -0.00116 C 0.00885 -0.00393 0.01198 -0.00671 0.01523 -0.00903 C 0.01666 -0.01018 0.01823 -0.01065 0.01966 -0.0118 C 0.02421 -0.01551 0.02851 -0.01991 0.03307 -0.02361 C 0.03372 -0.0243 0.03463 -0.0243 0.03528 -0.025 C 0.0401 -0.02917 0.04479 -0.03356 0.04935 -0.03819 C 0.05026 -0.03889 0.05091 -0.04004 0.05169 -0.04074 C 0.05625 -0.04537 0.06106 -0.04954 0.06575 -0.05393 C 0.06718 -0.05532 0.06888 -0.05625 0.07018 -0.05787 C 0.07435 -0.06319 0.07864 -0.06829 0.08281 -0.07361 C 0.08515 -0.07662 0.08711 -0.08009 0.08945 -0.08287 C 0.09466 -0.08889 0.08841 -0.08125 0.09466 -0.09074 C 0.09713 -0.09444 0.09687 -0.09167 0.09687 -0.09467 " pathEditMode="relative" rAng="0" ptsTypes="AAAAAAAAAAAAAAA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-493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0417 L -0.00547 0.0044 C -0.00247 0.00278 0.00248 0.00139 0.0056 -0.00115 C 0.00886 -0.00393 0.01198 -0.00671 0.01524 -0.00902 C 0.01667 -0.01018 0.01823 -0.01065 0.01966 -0.0118 C 0.02422 -0.01551 0.02852 -0.0199 0.03307 -0.02361 C 0.03373 -0.0243 0.03464 -0.0243 0.03529 -0.025 C 0.04011 -0.02916 0.04479 -0.03356 0.04935 -0.03819 C 0.05026 -0.03889 0.05091 -0.04004 0.05169 -0.04074 C 0.05625 -0.04537 0.06107 -0.04953 0.06576 -0.05393 C 0.06719 -0.05532 0.06888 -0.05625 0.07018 -0.05787 C 0.07435 -0.06319 0.07865 -0.06828 0.08281 -0.07361 C 0.08516 -0.07662 0.08711 -0.08009 0.08945 -0.08287 C 0.09466 -0.08889 0.08841 -0.08125 0.09466 -0.09074 C 0.09714 -0.09444 0.09688 -0.09166 0.09688 -0.09467 " pathEditMode="relative" rAng="0" ptsTypes="AAAAAAAAAAAAA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-493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0417 L -0.00547 0.0044 C -0.00248 0.00278 0.00247 0.00139 0.0056 -0.00116 C 0.00885 -0.00393 0.01198 -0.00671 0.01523 -0.00903 C 0.01666 -0.01018 0.01823 -0.01065 0.01966 -0.0118 C 0.02422 -0.01551 0.02851 -0.01991 0.03307 -0.02361 C 0.03372 -0.0243 0.03463 -0.0243 0.03528 -0.025 C 0.0401 -0.02917 0.04479 -0.03356 0.04935 -0.03819 C 0.05026 -0.03889 0.05091 -0.04004 0.05169 -0.04074 C 0.05625 -0.04537 0.06106 -0.04954 0.06575 -0.05393 C 0.06718 -0.05532 0.06888 -0.05625 0.07018 -0.05787 C 0.07435 -0.06319 0.07864 -0.06829 0.08281 -0.07361 C 0.08515 -0.07662 0.08711 -0.08009 0.08945 -0.08287 C 0.09466 -0.08889 0.08841 -0.08125 0.09466 -0.09074 C 0.09713 -0.09444 0.09687 -0.09167 0.09687 -0.09467 " pathEditMode="relative" rAng="0" ptsTypes="AAAAAAAAAAAAAAA">
                                      <p:cBhvr>
                                        <p:cTn id="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-49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0416 L -0.00547 0.0044 C -0.00247 0.00278 0.00247 0.00139 0.0056 -0.00116 C 0.00885 -0.00394 0.01198 -0.00672 0.01523 -0.00903 C 0.01667 -0.01019 0.01823 -0.01065 0.01966 -0.01181 C 0.02422 -0.01551 0.02852 -0.01991 0.03307 -0.02361 C 0.03372 -0.02431 0.03464 -0.02431 0.03529 -0.025 C 0.0401 -0.02917 0.04479 -0.03357 0.04935 -0.0382 C 0.05026 -0.03889 0.05091 -0.04005 0.05169 -0.04074 C 0.05625 -0.04537 0.06107 -0.04954 0.06576 -0.05394 C 0.06719 -0.05533 0.06888 -0.05625 0.07018 -0.05787 C 0.07435 -0.0632 0.07865 -0.06829 0.08281 -0.07361 C 0.08516 -0.07662 0.08711 -0.0801 0.08945 -0.08287 C 0.09466 -0.08889 0.08841 -0.08125 0.09466 -0.09074 C 0.09714 -0.09445 0.09688 -0.09167 0.09688 -0.09468 " pathEditMode="relative" rAng="0" ptsTypes="AAAAAAAAAAAAAAA"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-493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0417 L -0.00547 0.0044 C -0.00247 0.00278 0.00248 0.00139 0.0056 -0.00116 C 0.00886 -0.00394 0.01198 -0.00671 0.01524 -0.00903 C 0.01667 -0.01019 0.01823 -0.01065 0.01966 -0.01181 C 0.02422 -0.01551 0.02852 -0.01991 0.03308 -0.02361 C 0.03373 -0.02431 0.03464 -0.02431 0.03529 -0.025 C 0.04011 -0.02917 0.04479 -0.03357 0.04935 -0.0382 C 0.05026 -0.03889 0.05091 -0.04005 0.0517 -0.04074 C 0.05625 -0.04537 0.06107 -0.04954 0.06576 -0.05394 C 0.06719 -0.05532 0.06888 -0.05625 0.07019 -0.05787 C 0.07435 -0.0632 0.07865 -0.06829 0.08282 -0.07361 C 0.08516 -0.07662 0.08711 -0.08009 0.08946 -0.08287 C 0.09466 -0.08889 0.08841 -0.08125 0.09466 -0.09074 C 0.09714 -0.09445 0.09688 -0.09167 0.09688 -0.09468 " pathEditMode="relative" rAng="0" ptsTypes="AAAAAAAAAAAAAAA">
                                      <p:cBhvr>
                                        <p:cTn id="1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-493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0416 L -0.00547 0.0044 C -0.00247 0.00278 0.00247 0.00139 0.0056 -0.00116 C 0.00885 -0.00394 0.01198 -0.00672 0.01523 -0.00903 C 0.01667 -0.01019 0.01823 -0.01065 0.01966 -0.01181 C 0.02422 -0.01551 0.02852 -0.01991 0.03307 -0.02361 C 0.03372 -0.02431 0.03464 -0.02431 0.03529 -0.025 C 0.0401 -0.02917 0.04479 -0.03357 0.04935 -0.0382 C 0.05026 -0.03889 0.05091 -0.04005 0.05169 -0.04074 C 0.05625 -0.04537 0.06107 -0.04954 0.06575 -0.05394 C 0.06719 -0.05533 0.06888 -0.05625 0.07018 -0.05787 C 0.07435 -0.0632 0.07865 -0.06829 0.08281 -0.07361 C 0.08516 -0.07662 0.08711 -0.0801 0.08945 -0.08287 C 0.09466 -0.08889 0.08841 -0.08125 0.09466 -0.09074 C 0.09714 -0.09445 0.09687 -0.09167 0.09687 -0.09468 " pathEditMode="relative" rAng="0" ptsTypes="AAAAAAAAAAAAAAA">
                                      <p:cBhvr>
                                        <p:cTn id="1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-493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0416 L -0.00547 0.00439 C -0.00247 0.00277 0.00247 0.00138 0.0056 -0.00116 C 0.00885 -0.00394 0.01198 -0.00672 0.01523 -0.00903 C 0.01667 -0.01019 0.01823 -0.01065 0.01966 -0.01181 C 0.02422 -0.01551 0.02852 -0.01991 0.03307 -0.02362 C 0.03372 -0.02431 0.03464 -0.02431 0.03529 -0.025 C 0.0401 -0.02917 0.04479 -0.03357 0.04935 -0.0382 C 0.05026 -0.03889 0.05091 -0.04005 0.05169 -0.04075 C 0.05625 -0.04537 0.06107 -0.04954 0.06576 -0.05394 C 0.06719 -0.05533 0.06888 -0.05625 0.07018 -0.05787 C 0.07435 -0.0632 0.07865 -0.06829 0.08281 -0.07362 C 0.08516 -0.07662 0.08711 -0.0801 0.08945 -0.08287 C 0.09466 -0.08889 0.08841 -0.08125 0.09466 -0.09075 C 0.09714 -0.09445 0.09688 -0.09167 0.09688 -0.09468 " pathEditMode="relative" rAng="0" ptsTypes="AAAAAAAAAAAAAAA">
                                      <p:cBhvr>
                                        <p:cTn id="2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-49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0417 L -0.00547 0.0044 C -0.00247 0.00278 0.00247 0.00139 0.0056 -0.00115 C 0.00886 -0.00393 0.01198 -0.00671 0.01524 -0.00903 C 0.01667 -0.01018 0.01823 -0.01065 0.01966 -0.0118 C 0.02422 -0.01551 0.02852 -0.0199 0.03307 -0.02361 C 0.03372 -0.0243 0.03464 -0.0243 0.03529 -0.025 C 0.04011 -0.02916 0.04479 -0.03356 0.04935 -0.03819 C 0.05026 -0.03889 0.05091 -0.04004 0.05169 -0.04074 C 0.05625 -0.04537 0.06107 -0.04953 0.06576 -0.05393 C 0.06719 -0.05532 0.06888 -0.05625 0.07018 -0.05787 C 0.07435 -0.06319 0.07865 -0.06828 0.08281 -0.07361 C 0.08516 -0.07662 0.08711 -0.08009 0.08945 -0.08287 C 0.09466 -0.08889 0.08841 -0.08125 0.09466 -0.09074 C 0.09714 -0.09444 0.09688 -0.09166 0.09688 -0.09467 " pathEditMode="relative" rAng="0" ptsTypes="AAAAAAAAAAAAAAA">
                                      <p:cBhvr>
                                        <p:cTn id="2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-493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0417 L -0.00547 0.0044 C -0.00247 0.00278 0.00247 0.00139 0.0056 -0.00115 C 0.00885 -0.00393 0.01198 -0.00671 0.01523 -0.00902 C 0.01667 -0.01018 0.01823 -0.01064 0.01966 -0.0118 C 0.02422 -0.0155 0.02852 -0.0199 0.03307 -0.02361 C 0.03372 -0.0243 0.03464 -0.0243 0.03529 -0.025 C 0.0401 -0.02916 0.04479 -0.03356 0.04935 -0.03819 C 0.05026 -0.03888 0.05091 -0.04004 0.05169 -0.04074 C 0.05625 -0.04537 0.06107 -0.04953 0.06576 -0.05393 C 0.06719 -0.05532 0.06888 -0.05625 0.07018 -0.05787 C 0.07435 -0.06319 0.07865 -0.06828 0.08281 -0.07361 C 0.08516 -0.07662 0.08711 -0.08009 0.08945 -0.08287 C 0.09466 -0.08888 0.08841 -0.08125 0.09466 -0.09074 C 0.09714 -0.09444 0.09688 -0.09166 0.09688 -0.09467 " pathEditMode="relative" rAng="0" ptsTypes="AAAAAAAAAAAAAAA">
                                      <p:cBhvr>
                                        <p:cTn id="2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-493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0417 L -0.00547 0.0044 C -0.00247 0.00278 0.00248 0.00139 0.0056 -0.00115 C 0.00886 -0.00393 0.01198 -0.00671 0.01524 -0.00902 C 0.01667 -0.01018 0.01823 -0.01064 0.01966 -0.0118 C 0.02422 -0.0155 0.02852 -0.0199 0.03308 -0.02361 C 0.03373 -0.0243 0.03464 -0.0243 0.03529 -0.025 C 0.04011 -0.02916 0.04479 -0.03356 0.04935 -0.03819 C 0.05026 -0.03888 0.05091 -0.04004 0.0517 -0.04074 C 0.05625 -0.04537 0.06107 -0.04953 0.06576 -0.05393 C 0.06719 -0.05532 0.06888 -0.05625 0.07018 -0.05787 C 0.07435 -0.06319 0.07865 -0.06828 0.08282 -0.07361 C 0.08516 -0.07662 0.08711 -0.08009 0.08946 -0.08287 C 0.09466 -0.08888 0.08841 -0.08125 0.09466 -0.09074 C 0.09714 -0.09444 0.09688 -0.09166 0.09688 -0.09467 " pathEditMode="relative" rAng="0" ptsTypes="AAAAAAAAAAAAAAA">
                                      <p:cBhvr>
                                        <p:cTn id="2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-4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0416 L -0.00547 0.0044 C -0.00247 0.00278 0.00247 0.00139 0.0056 -0.00116 C 0.00886 -0.00394 0.01198 -0.00672 0.01524 -0.00903 C 0.01667 -0.01019 0.01823 -0.01065 0.01966 -0.01181 C 0.02422 -0.01551 0.02852 -0.01991 0.03307 -0.02361 C 0.03372 -0.02431 0.03464 -0.02431 0.03529 -0.025 C 0.04011 -0.02917 0.04479 -0.03357 0.04935 -0.0382 C 0.05026 -0.03889 0.05091 -0.04005 0.05169 -0.04074 C 0.05625 -0.04537 0.06107 -0.04954 0.06576 -0.05394 C 0.06719 -0.05533 0.06888 -0.05625 0.07018 -0.05787 C 0.07435 -0.0632 0.07865 -0.06829 0.08281 -0.07361 C 0.08516 -0.07662 0.08711 -0.0801 0.08945 -0.08287 C 0.09466 -0.08889 0.08841 -0.08125 0.09466 -0.09074 C 0.09714 -0.09445 0.09688 -0.09167 0.09688 -0.09468 " pathEditMode="relative" rAng="0" ptsTypes="AAAAAAAAAAAAAAA">
                                      <p:cBhvr>
                                        <p:cTn id="2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-493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6 0.00416 L -0.00546 0.00439 C -0.00247 0.00277 0.00248 0.00139 0.0056 -0.00116 C 0.00886 -0.00394 0.01198 -0.00672 0.01524 -0.00903 C 0.01667 -0.01019 0.01823 -0.01065 0.01967 -0.01181 C 0.02422 -0.01551 0.02852 -0.01991 0.03308 -0.02361 C 0.03373 -0.02431 0.03464 -0.02431 0.03529 -0.025 C 0.04011 -0.02917 0.0448 -0.03357 0.04935 -0.0382 C 0.05027 -0.03889 0.05092 -0.04005 0.0517 -0.04074 C 0.05625 -0.04537 0.06107 -0.04954 0.06576 -0.05394 C 0.06719 -0.05533 0.06889 -0.05625 0.07019 -0.05787 C 0.07435 -0.0632 0.07865 -0.06829 0.08282 -0.07361 C 0.08516 -0.07662 0.08711 -0.0801 0.08946 -0.08287 C 0.09467 -0.08889 0.08842 -0.08125 0.09467 -0.09074 C 0.09714 -0.09445 0.09688 -0.09167 0.09688 -0.09468 " pathEditMode="relative" rAng="0" ptsTypes="AAAAAAAAAAAAAAA">
                                      <p:cBhvr>
                                        <p:cTn id="3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-493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0417 L -0.00547 0.0044 C -0.00247 0.00278 0.00248 0.00139 0.0056 -0.00116 C 0.00886 -0.00393 0.01198 -0.00671 0.01524 -0.00903 C 0.01667 -0.01018 0.01823 -0.01065 0.01966 -0.01181 C 0.02422 -0.01551 0.02852 -0.01991 0.03307 -0.02361 C 0.03373 -0.02431 0.03464 -0.02431 0.03529 -0.025 C 0.04011 -0.02917 0.04479 -0.03356 0.04935 -0.03819 C 0.05026 -0.03889 0.05091 -0.04005 0.05169 -0.04074 C 0.05625 -0.04537 0.06107 -0.04954 0.06576 -0.05393 C 0.06719 -0.05532 0.06888 -0.05625 0.07018 -0.05787 C 0.07435 -0.06319 0.07865 -0.06829 0.08281 -0.07361 C 0.08516 -0.07662 0.08711 -0.08009 0.08946 -0.08287 C 0.09466 -0.08889 0.08841 -0.08125 0.09466 -0.09074 C 0.09714 -0.09444 0.09688 -0.09167 0.09688 -0.09468 " pathEditMode="relative" rAng="0" ptsTypes="AAAAAAAAAAAAAAA">
                                      <p:cBhvr>
                                        <p:cTn id="3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-493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0417 L -0.00547 0.0044 C -0.00248 0.00278 0.00247 0.00139 0.0056 -0.00116 C 0.00885 -0.00393 0.01198 -0.00671 0.01523 -0.00903 C 0.01667 -0.01018 0.01823 -0.01065 0.01966 -0.0118 C 0.02422 -0.01551 0.02851 -0.01991 0.03307 -0.02361 C 0.03372 -0.0243 0.03463 -0.0243 0.03529 -0.025 C 0.0401 -0.02917 0.04479 -0.03356 0.04935 -0.03819 C 0.05026 -0.03889 0.05091 -0.04004 0.05169 -0.04074 C 0.05625 -0.04537 0.06107 -0.04954 0.06575 -0.05393 C 0.06719 -0.05532 0.06888 -0.05625 0.07018 -0.05787 C 0.07435 -0.06319 0.07864 -0.06829 0.08281 -0.07361 C 0.08516 -0.07662 0.08711 -0.08009 0.08945 -0.08287 C 0.09466 -0.08889 0.08841 -0.08125 0.09466 -0.09074 C 0.09713 -0.09444 0.09687 -0.09167 0.09687 -0.09467 " pathEditMode="relative" rAng="0" ptsTypes="AAAAAAAAAAAAAAA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FB5034-7CC4-4DD3-A3F3-4E3BC4D0F188}"/>
              </a:ext>
            </a:extLst>
          </p:cNvPr>
          <p:cNvSpPr/>
          <p:nvPr/>
        </p:nvSpPr>
        <p:spPr>
          <a:xfrm>
            <a:off x="977773" y="2309271"/>
            <a:ext cx="569095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8BF7E9A7-E0F3-4A1F-B2C8-99182521BF2F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71" y="2430371"/>
            <a:ext cx="3014420" cy="3188261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0DEF073-DF9B-4176-BC3C-7CD326C92C3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5877068" y="2822482"/>
            <a:ext cx="294250" cy="261287"/>
            <a:chOff x="4033668" y="1366668"/>
            <a:chExt cx="360000" cy="36000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C7C77F9-2CFA-4956-A465-D7255F76EBB0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D9A27545-1558-43D5-8EDB-051509968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37F19893-A801-458D-915E-737B76B8735B}"/>
              </a:ext>
            </a:extLst>
          </p:cNvPr>
          <p:cNvSpPr txBox="1"/>
          <p:nvPr/>
        </p:nvSpPr>
        <p:spPr>
          <a:xfrm>
            <a:off x="5100173" y="1668582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2F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E6D486FB-A6E7-48C2-BA2E-A79D5FCD1081}"/>
              </a:ext>
            </a:extLst>
          </p:cNvPr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73" y="3387636"/>
            <a:ext cx="162000" cy="162000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4289CF2-C6AE-4A8C-91A5-F9497C2F35AA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194375" y="3460687"/>
            <a:ext cx="281517" cy="270144"/>
            <a:chOff x="3439014" y="1829289"/>
            <a:chExt cx="360000" cy="36000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66C94DA-E116-4777-9912-D1026CC8BBC8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E5412DB-C154-40F1-AB05-00D6B92B5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B38195E-D765-4534-A2AD-365B8D4DB00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5300604" y="4796044"/>
            <a:ext cx="294250" cy="270145"/>
            <a:chOff x="4295775" y="1057275"/>
            <a:chExt cx="360000" cy="36000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67E3708-D406-4CA3-8FB3-4B19D36BCB8F}"/>
                </a:ext>
              </a:extLst>
            </p:cNvPr>
            <p:cNvSpPr/>
            <p:nvPr/>
          </p:nvSpPr>
          <p:spPr>
            <a:xfrm>
              <a:off x="4295775" y="105727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1DCF0B95-A467-4C33-BE7A-5802B5C5E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75" y="1113075"/>
              <a:ext cx="248400" cy="2484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73E4E47-5416-4DE8-9C0D-9A7C6B43840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5393431" y="4037767"/>
            <a:ext cx="294250" cy="270146"/>
            <a:chOff x="1398528" y="3376748"/>
            <a:chExt cx="393700" cy="36000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3DBF188-A1C1-482D-9412-BC38F7386692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6144D0D-9676-4C5C-B2C7-3159B7E2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C90F4037-74E2-4C75-9578-F3C6C5B78600}"/>
              </a:ext>
            </a:extLst>
          </p:cNvPr>
          <p:cNvPicPr>
            <a:picLocks noChangeAspect="1"/>
          </p:cNvPicPr>
          <p:nvPr>
            <p:custDataLst>
              <p:custData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049701"/>
            <a:ext cx="162000" cy="16200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91B8AA0-FBB7-484B-B904-B173BD79BA2E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01" y="4451569"/>
            <a:ext cx="162000" cy="1620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F8CCCFB-3348-4D0E-A361-40FF3CFDAE4B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00" y="3719672"/>
            <a:ext cx="162000" cy="16200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7F2C4FB-FBDE-46F2-88AA-589E94AE0B9B}"/>
              </a:ext>
            </a:extLst>
          </p:cNvPr>
          <p:cNvSpPr txBox="1"/>
          <p:nvPr/>
        </p:nvSpPr>
        <p:spPr>
          <a:xfrm>
            <a:off x="5821537" y="4248360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6C5EFA-DC05-445B-A30D-2D8F42944503}"/>
              </a:ext>
            </a:extLst>
          </p:cNvPr>
          <p:cNvSpPr txBox="1"/>
          <p:nvPr/>
        </p:nvSpPr>
        <p:spPr>
          <a:xfrm>
            <a:off x="6068880" y="2833533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C8FEB5A-E1C5-487B-84CE-4EA59C21813C}"/>
              </a:ext>
            </a:extLst>
          </p:cNvPr>
          <p:cNvSpPr txBox="1"/>
          <p:nvPr/>
        </p:nvSpPr>
        <p:spPr>
          <a:xfrm>
            <a:off x="6208536" y="352318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X-Ray Room 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F053666-F4E6-409A-A65D-1575A4BCE162}"/>
              </a:ext>
            </a:extLst>
          </p:cNvPr>
          <p:cNvSpPr txBox="1"/>
          <p:nvPr/>
        </p:nvSpPr>
        <p:spPr>
          <a:xfrm>
            <a:off x="4944099" y="315707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Pantry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F815DE3E-25CB-4B4F-8BFC-0570086E3CB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9596">
            <a:off x="5942881" y="4037154"/>
            <a:ext cx="252000" cy="252000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2A37170-1E93-4E6B-A258-C1679BD681B7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823584" y="5486303"/>
            <a:ext cx="394541" cy="406673"/>
            <a:chOff x="6902599" y="5528870"/>
            <a:chExt cx="394541" cy="406673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CC8F5E1-93B3-4BD4-9B37-6E99CCBF9C5F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7BC962BB-BB03-4FED-8BBB-B35051A89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B313307-D22E-4FA5-ABA7-31AC1C51D917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4836188" y="1070165"/>
            <a:ext cx="2519624" cy="338405"/>
            <a:chOff x="235893" y="974307"/>
            <a:chExt cx="2519624" cy="338405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264EBCA-5C0D-4844-A69A-1B87C5132953}"/>
                </a:ext>
              </a:extLst>
            </p:cNvPr>
            <p:cNvGrpSpPr/>
            <p:nvPr>
              <p:custDataLst>
                <p:custData r:id="rId17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11A3F51-AE64-431B-ACA0-E97D055A8E45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3D4963C9-0DFF-476D-BCCA-0D1A69A33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1AB51-F73E-4703-B2E5-BA9281EF65FB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E374C84-917A-4D12-BF73-BF748C369F1A}"/>
              </a:ext>
            </a:extLst>
          </p:cNvPr>
          <p:cNvPicPr>
            <a:picLocks noChangeAspect="1"/>
          </p:cNvPicPr>
          <p:nvPr>
            <p:custDataLst>
              <p:custData r:id="rId1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863" y="3081420"/>
            <a:ext cx="540000" cy="54000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448B1A-9D57-4C7D-8134-F77218C48606}"/>
              </a:ext>
            </a:extLst>
          </p:cNvPr>
          <p:cNvCxnSpPr>
            <a:cxnSpLocks/>
          </p:cNvCxnSpPr>
          <p:nvPr/>
        </p:nvCxnSpPr>
        <p:spPr>
          <a:xfrm flipH="1">
            <a:off x="5740696" y="3486931"/>
            <a:ext cx="619447" cy="1"/>
          </a:xfrm>
          <a:prstGeom prst="line">
            <a:avLst/>
          </a:prstGeom>
          <a:ln w="15875">
            <a:solidFill>
              <a:schemeClr val="tx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45D703E-318B-45AF-8DF6-C0BAC3DD8AED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4627082" y="3360814"/>
            <a:ext cx="3051574" cy="2549790"/>
            <a:chOff x="4641851" y="3358356"/>
            <a:chExt cx="3051574" cy="254979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692DC8C-8233-41BB-8EC2-0FC2CBD12628}"/>
                </a:ext>
              </a:extLst>
            </p:cNvPr>
            <p:cNvSpPr/>
            <p:nvPr/>
          </p:nvSpPr>
          <p:spPr>
            <a:xfrm>
              <a:off x="4711872" y="3358356"/>
              <a:ext cx="2794252" cy="2549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3805DC2-D9D3-42CE-80C7-A9CE4D4886A3}"/>
                </a:ext>
              </a:extLst>
            </p:cNvPr>
            <p:cNvSpPr txBox="1"/>
            <p:nvPr/>
          </p:nvSpPr>
          <p:spPr>
            <a:xfrm>
              <a:off x="4829732" y="3492824"/>
              <a:ext cx="247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Consultation Room 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55A67F5-252C-414E-A9EC-F72BB7E74236}"/>
                </a:ext>
              </a:extLst>
            </p:cNvPr>
            <p:cNvSpPr txBox="1"/>
            <p:nvPr/>
          </p:nvSpPr>
          <p:spPr>
            <a:xfrm>
              <a:off x="4806988" y="3860834"/>
              <a:ext cx="2548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#02-07, 1min Walk</a:t>
              </a:r>
            </a:p>
            <a:p>
              <a:r>
                <a:rPr lang="en-SG" sz="1200" dirty="0"/>
                <a:t>Current Estimated Wait Time: 50mins</a:t>
              </a:r>
            </a:p>
            <a:p>
              <a:r>
                <a:rPr lang="en-SG" sz="1200" dirty="0"/>
                <a:t>Opening Hours: 10am to 5pm Daily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5396A9B-A5B5-48AC-B022-4492104E9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1851" y="3375069"/>
              <a:ext cx="2909840" cy="918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7695FE0-CB3A-40BE-849C-0E4C60A4A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0696" y="3486931"/>
              <a:ext cx="619447" cy="1"/>
            </a:xfrm>
            <a:prstGeom prst="line">
              <a:avLst/>
            </a:prstGeom>
            <a:ln w="15875">
              <a:solidFill>
                <a:schemeClr val="tx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0FD4DA1-E9FE-4E00-A81D-80F29A56D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0852" y="4512966"/>
              <a:ext cx="2834848" cy="1649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3360520-D006-4D24-840A-9AC325FBEBA1}"/>
                </a:ext>
              </a:extLst>
            </p:cNvPr>
            <p:cNvSpPr txBox="1"/>
            <p:nvPr/>
          </p:nvSpPr>
          <p:spPr>
            <a:xfrm>
              <a:off x="4762500" y="4613569"/>
              <a:ext cx="268490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>
                  <a:solidFill>
                    <a:schemeClr val="bg1">
                      <a:lumMod val="50000"/>
                    </a:schemeClr>
                  </a:solidFill>
                </a:rPr>
                <a:t>Additional Information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dirty="0">
                  <a:solidFill>
                    <a:schemeClr val="bg1">
                      <a:lumMod val="50000"/>
                    </a:schemeClr>
                  </a:solidFill>
                </a:rPr>
                <a:t>Walk-in allowed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dirty="0">
                  <a:solidFill>
                    <a:schemeClr val="bg1">
                      <a:lumMod val="50000"/>
                    </a:schemeClr>
                  </a:solidFill>
                </a:rPr>
                <a:t>Please bring identification card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3BBD5B7-BF28-404D-8EFB-1D4806EA72CB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4721669" y="5569142"/>
              <a:ext cx="1082651" cy="274131"/>
              <a:chOff x="2120233" y="5646536"/>
              <a:chExt cx="1082651" cy="274131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862C4D0D-0613-4F3D-8D29-0B78263D310F}"/>
                  </a:ext>
                </a:extLst>
              </p:cNvPr>
              <p:cNvSpPr/>
              <p:nvPr/>
            </p:nvSpPr>
            <p:spPr>
              <a:xfrm>
                <a:off x="2120233" y="5648369"/>
                <a:ext cx="895350" cy="2722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3573A9B6-352A-49C2-B48C-B877385C2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1188" y="5685518"/>
                <a:ext cx="198000" cy="198000"/>
              </a:xfrm>
              <a:prstGeom prst="rect">
                <a:avLst/>
              </a:prstGeom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AA42C4-350E-4B0C-871B-83B39E25A024}"/>
                  </a:ext>
                </a:extLst>
              </p:cNvPr>
              <p:cNvSpPr txBox="1"/>
              <p:nvPr/>
            </p:nvSpPr>
            <p:spPr>
              <a:xfrm>
                <a:off x="2307534" y="5646536"/>
                <a:ext cx="8953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100" dirty="0"/>
                  <a:t>Directions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F7BC89E-67B8-4F6C-96FA-2851E3F9FE82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6596031" y="5547833"/>
              <a:ext cx="1097394" cy="275134"/>
              <a:chOff x="1022839" y="4307913"/>
              <a:chExt cx="1097394" cy="275134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0C4F9D4A-7367-466E-BA60-BF9ACB75A1EA}"/>
                  </a:ext>
                </a:extLst>
              </p:cNvPr>
              <p:cNvSpPr/>
              <p:nvPr/>
            </p:nvSpPr>
            <p:spPr>
              <a:xfrm>
                <a:off x="1022839" y="4307913"/>
                <a:ext cx="895350" cy="2722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3E2D8EB0-DBDA-4C09-B3B0-F321357A0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9852" y="4364310"/>
                <a:ext cx="198000" cy="198000"/>
              </a:xfrm>
              <a:prstGeom prst="rect">
                <a:avLst/>
              </a:prstGeom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2A04DF9-00D3-494C-B867-63D3AFAFB2A6}"/>
                  </a:ext>
                </a:extLst>
              </p:cNvPr>
              <p:cNvSpPr txBox="1"/>
              <p:nvPr/>
            </p:nvSpPr>
            <p:spPr>
              <a:xfrm>
                <a:off x="1224883" y="4321437"/>
                <a:ext cx="8953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100" dirty="0"/>
                  <a:t>Call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EE2F040-2544-44F8-B371-FD4C4118DDE6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656672" y="5562549"/>
              <a:ext cx="895350" cy="279562"/>
              <a:chOff x="1022839" y="3943491"/>
              <a:chExt cx="895350" cy="279562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D29D1AC2-F20B-4059-9425-9B16A947E4D3}"/>
                  </a:ext>
                </a:extLst>
              </p:cNvPr>
              <p:cNvSpPr/>
              <p:nvPr/>
            </p:nvSpPr>
            <p:spPr>
              <a:xfrm>
                <a:off x="1022839" y="3943491"/>
                <a:ext cx="895350" cy="2722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9C917137-85CF-44D2-AC46-024926D23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79852" y="3985037"/>
                <a:ext cx="198000" cy="198000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B29D474-872C-43C2-BD05-8945CBDD501F}"/>
                  </a:ext>
                </a:extLst>
              </p:cNvPr>
              <p:cNvSpPr txBox="1"/>
              <p:nvPr/>
            </p:nvSpPr>
            <p:spPr>
              <a:xfrm>
                <a:off x="1252267" y="3961443"/>
                <a:ext cx="4620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100" dirty="0"/>
                  <a:t>Start</a:t>
                </a:r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335810A-4207-42B7-89B8-6D98D4920907}"/>
              </a:ext>
            </a:extLst>
          </p:cNvPr>
          <p:cNvSpPr/>
          <p:nvPr/>
        </p:nvSpPr>
        <p:spPr>
          <a:xfrm>
            <a:off x="3068054" y="2692343"/>
            <a:ext cx="653046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42FEA-0437-4F18-B1FE-628249ADED4E}"/>
              </a:ext>
            </a:extLst>
          </p:cNvPr>
          <p:cNvSpPr/>
          <p:nvPr/>
        </p:nvSpPr>
        <p:spPr>
          <a:xfrm>
            <a:off x="1003173" y="3061835"/>
            <a:ext cx="2373220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CCB203-78E7-4DA5-B2ED-4E5BCB228D19}"/>
              </a:ext>
            </a:extLst>
          </p:cNvPr>
          <p:cNvSpPr txBox="1"/>
          <p:nvPr/>
        </p:nvSpPr>
        <p:spPr>
          <a:xfrm>
            <a:off x="977774" y="2257818"/>
            <a:ext cx="3014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Tap on a Point of Interest (POI) to view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9493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8BF7E9A7-E0F3-4A1F-B2C8-99182521BF2F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71" y="2430371"/>
            <a:ext cx="3014420" cy="3188261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0DEF073-DF9B-4176-BC3C-7CD326C92C3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5877068" y="2822482"/>
            <a:ext cx="294250" cy="261287"/>
            <a:chOff x="4033668" y="1366668"/>
            <a:chExt cx="360000" cy="36000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C7C77F9-2CFA-4956-A465-D7255F76EBB0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D9A27545-1558-43D5-8EDB-051509968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37F19893-A801-458D-915E-737B76B8735B}"/>
              </a:ext>
            </a:extLst>
          </p:cNvPr>
          <p:cNvSpPr txBox="1"/>
          <p:nvPr/>
        </p:nvSpPr>
        <p:spPr>
          <a:xfrm>
            <a:off x="5100173" y="1668582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2F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E6D486FB-A6E7-48C2-BA2E-A79D5FCD1081}"/>
              </a:ext>
            </a:extLst>
          </p:cNvPr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73" y="3387636"/>
            <a:ext cx="162000" cy="162000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4289CF2-C6AE-4A8C-91A5-F9497C2F35AA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194375" y="3460687"/>
            <a:ext cx="281517" cy="270144"/>
            <a:chOff x="3439014" y="1829289"/>
            <a:chExt cx="360000" cy="36000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66C94DA-E116-4777-9912-D1026CC8BBC8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E5412DB-C154-40F1-AB05-00D6B92B5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B38195E-D765-4534-A2AD-365B8D4DB00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5300604" y="4796044"/>
            <a:ext cx="294250" cy="270145"/>
            <a:chOff x="4295775" y="1057275"/>
            <a:chExt cx="360000" cy="36000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67E3708-D406-4CA3-8FB3-4B19D36BCB8F}"/>
                </a:ext>
              </a:extLst>
            </p:cNvPr>
            <p:cNvSpPr/>
            <p:nvPr/>
          </p:nvSpPr>
          <p:spPr>
            <a:xfrm>
              <a:off x="4295775" y="105727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1DCF0B95-A467-4C33-BE7A-5802B5C5E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75" y="1113075"/>
              <a:ext cx="248400" cy="2484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73E4E47-5416-4DE8-9C0D-9A7C6B43840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5393431" y="4037767"/>
            <a:ext cx="294250" cy="270146"/>
            <a:chOff x="1398528" y="3376748"/>
            <a:chExt cx="393700" cy="36000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3DBF188-A1C1-482D-9412-BC38F7386692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6144D0D-9676-4C5C-B2C7-3159B7E2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C90F4037-74E2-4C75-9578-F3C6C5B78600}"/>
              </a:ext>
            </a:extLst>
          </p:cNvPr>
          <p:cNvPicPr>
            <a:picLocks noChangeAspect="1"/>
          </p:cNvPicPr>
          <p:nvPr>
            <p:custDataLst>
              <p:custData r:id="rId7"/>
              <p:custData r:id="rId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049701"/>
            <a:ext cx="162000" cy="16200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91B8AA0-FBB7-484B-B904-B173BD79BA2E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01" y="4451569"/>
            <a:ext cx="162000" cy="1620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F8CCCFB-3348-4D0E-A361-40FF3CFDAE4B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00" y="3719672"/>
            <a:ext cx="162000" cy="16200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7F2C4FB-FBDE-46F2-88AA-589E94AE0B9B}"/>
              </a:ext>
            </a:extLst>
          </p:cNvPr>
          <p:cNvSpPr txBox="1"/>
          <p:nvPr/>
        </p:nvSpPr>
        <p:spPr>
          <a:xfrm>
            <a:off x="5821537" y="4248360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6C5EFA-DC05-445B-A30D-2D8F42944503}"/>
              </a:ext>
            </a:extLst>
          </p:cNvPr>
          <p:cNvSpPr txBox="1"/>
          <p:nvPr/>
        </p:nvSpPr>
        <p:spPr>
          <a:xfrm>
            <a:off x="6068880" y="2833533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C8FEB5A-E1C5-487B-84CE-4EA59C21813C}"/>
              </a:ext>
            </a:extLst>
          </p:cNvPr>
          <p:cNvSpPr txBox="1"/>
          <p:nvPr/>
        </p:nvSpPr>
        <p:spPr>
          <a:xfrm>
            <a:off x="6208536" y="352318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X-Ray Room 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F053666-F4E6-409A-A65D-1575A4BCE162}"/>
              </a:ext>
            </a:extLst>
          </p:cNvPr>
          <p:cNvSpPr txBox="1"/>
          <p:nvPr/>
        </p:nvSpPr>
        <p:spPr>
          <a:xfrm>
            <a:off x="4944099" y="315707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Pantry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F815DE3E-25CB-4B4F-8BFC-0570086E3CB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9596">
            <a:off x="5942881" y="4037154"/>
            <a:ext cx="252000" cy="252000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2A37170-1E93-4E6B-A258-C1679BD681B7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6823584" y="5486303"/>
            <a:ext cx="394541" cy="406673"/>
            <a:chOff x="6902599" y="5528870"/>
            <a:chExt cx="394541" cy="406673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CC8F5E1-93B3-4BD4-9B37-6E99CCBF9C5F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7BC962BB-BB03-4FED-8BBB-B35051A89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B313307-D22E-4FA5-ABA7-31AC1C51D917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4836188" y="1070165"/>
            <a:ext cx="2519624" cy="338405"/>
            <a:chOff x="235893" y="974307"/>
            <a:chExt cx="2519624" cy="338405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264EBCA-5C0D-4844-A69A-1B87C5132953}"/>
                </a:ext>
              </a:extLst>
            </p:cNvPr>
            <p:cNvGrpSpPr/>
            <p:nvPr>
              <p:custDataLst>
                <p:custData r:id="rId23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11A3F51-AE64-431B-ACA0-E97D055A8E45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3D4963C9-0DFF-476D-BCCA-0D1A69A33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1AB51-F73E-4703-B2E5-BA9281EF65FB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448B1A-9D57-4C7D-8134-F77218C48606}"/>
              </a:ext>
            </a:extLst>
          </p:cNvPr>
          <p:cNvCxnSpPr>
            <a:cxnSpLocks/>
          </p:cNvCxnSpPr>
          <p:nvPr/>
        </p:nvCxnSpPr>
        <p:spPr>
          <a:xfrm flipH="1">
            <a:off x="5740696" y="3486931"/>
            <a:ext cx="619447" cy="1"/>
          </a:xfrm>
          <a:prstGeom prst="line">
            <a:avLst/>
          </a:prstGeom>
          <a:ln w="15875">
            <a:solidFill>
              <a:schemeClr val="tx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45D703E-318B-45AF-8DF6-C0BAC3DD8AED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4627082" y="3360814"/>
            <a:ext cx="3051574" cy="2549790"/>
            <a:chOff x="4641851" y="3358356"/>
            <a:chExt cx="3051574" cy="254979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692DC8C-8233-41BB-8EC2-0FC2CBD12628}"/>
                </a:ext>
              </a:extLst>
            </p:cNvPr>
            <p:cNvSpPr/>
            <p:nvPr/>
          </p:nvSpPr>
          <p:spPr>
            <a:xfrm>
              <a:off x="4711872" y="3358356"/>
              <a:ext cx="2794252" cy="2549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3805DC2-D9D3-42CE-80C7-A9CE4D4886A3}"/>
                </a:ext>
              </a:extLst>
            </p:cNvPr>
            <p:cNvSpPr txBox="1"/>
            <p:nvPr/>
          </p:nvSpPr>
          <p:spPr>
            <a:xfrm>
              <a:off x="4829732" y="3492824"/>
              <a:ext cx="247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Consultation Room 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55A67F5-252C-414E-A9EC-F72BB7E74236}"/>
                </a:ext>
              </a:extLst>
            </p:cNvPr>
            <p:cNvSpPr txBox="1"/>
            <p:nvPr/>
          </p:nvSpPr>
          <p:spPr>
            <a:xfrm>
              <a:off x="4806988" y="3860834"/>
              <a:ext cx="2548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#02-07, 1min Walk</a:t>
              </a:r>
            </a:p>
            <a:p>
              <a:r>
                <a:rPr lang="en-SG" sz="1200" dirty="0"/>
                <a:t>Current Estimated Wait Time: 50mins</a:t>
              </a:r>
            </a:p>
            <a:p>
              <a:r>
                <a:rPr lang="en-SG" sz="1200" dirty="0"/>
                <a:t>Opening Hours: 10am to 5pm Daily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5396A9B-A5B5-48AC-B022-4492104E9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1851" y="3375069"/>
              <a:ext cx="2909840" cy="918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7695FE0-CB3A-40BE-849C-0E4C60A4A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0696" y="3486931"/>
              <a:ext cx="619447" cy="1"/>
            </a:xfrm>
            <a:prstGeom prst="line">
              <a:avLst/>
            </a:prstGeom>
            <a:ln w="15875">
              <a:solidFill>
                <a:schemeClr val="tx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0FD4DA1-E9FE-4E00-A81D-80F29A56D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0852" y="4512966"/>
              <a:ext cx="2834848" cy="1649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3360520-D006-4D24-840A-9AC325FBEBA1}"/>
                </a:ext>
              </a:extLst>
            </p:cNvPr>
            <p:cNvSpPr txBox="1"/>
            <p:nvPr/>
          </p:nvSpPr>
          <p:spPr>
            <a:xfrm>
              <a:off x="4762500" y="4613569"/>
              <a:ext cx="268490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>
                  <a:solidFill>
                    <a:schemeClr val="bg1">
                      <a:lumMod val="50000"/>
                    </a:schemeClr>
                  </a:solidFill>
                </a:rPr>
                <a:t>Additional Information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dirty="0">
                  <a:solidFill>
                    <a:schemeClr val="bg1">
                      <a:lumMod val="50000"/>
                    </a:schemeClr>
                  </a:solidFill>
                </a:rPr>
                <a:t>Walk-in allowed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dirty="0">
                  <a:solidFill>
                    <a:schemeClr val="bg1">
                      <a:lumMod val="50000"/>
                    </a:schemeClr>
                  </a:solidFill>
                </a:rPr>
                <a:t>Please bring identification card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3BBD5B7-BF28-404D-8EFB-1D4806EA72CB}"/>
                </a:ext>
              </a:extLst>
            </p:cNvPr>
            <p:cNvGrpSpPr/>
            <p:nvPr>
              <p:custDataLst>
                <p:custData r:id="rId20"/>
              </p:custDataLst>
            </p:nvPr>
          </p:nvGrpSpPr>
          <p:grpSpPr>
            <a:xfrm>
              <a:off x="4721669" y="5569142"/>
              <a:ext cx="1082651" cy="274131"/>
              <a:chOff x="2120233" y="5646536"/>
              <a:chExt cx="1082651" cy="274131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862C4D0D-0613-4F3D-8D29-0B78263D310F}"/>
                  </a:ext>
                </a:extLst>
              </p:cNvPr>
              <p:cNvSpPr/>
              <p:nvPr/>
            </p:nvSpPr>
            <p:spPr>
              <a:xfrm>
                <a:off x="2120233" y="5648369"/>
                <a:ext cx="895350" cy="2722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3573A9B6-352A-49C2-B48C-B877385C2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1188" y="5685518"/>
                <a:ext cx="198000" cy="198000"/>
              </a:xfrm>
              <a:prstGeom prst="rect">
                <a:avLst/>
              </a:prstGeom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AA42C4-350E-4B0C-871B-83B39E25A024}"/>
                  </a:ext>
                </a:extLst>
              </p:cNvPr>
              <p:cNvSpPr txBox="1"/>
              <p:nvPr/>
            </p:nvSpPr>
            <p:spPr>
              <a:xfrm>
                <a:off x="2307534" y="5646536"/>
                <a:ext cx="8953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100" dirty="0"/>
                  <a:t>Directions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F7BC89E-67B8-4F6C-96FA-2851E3F9FE82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6596031" y="5547833"/>
              <a:ext cx="1097394" cy="275134"/>
              <a:chOff x="1022839" y="4307913"/>
              <a:chExt cx="1097394" cy="275134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0C4F9D4A-7367-466E-BA60-BF9ACB75A1EA}"/>
                  </a:ext>
                </a:extLst>
              </p:cNvPr>
              <p:cNvSpPr/>
              <p:nvPr/>
            </p:nvSpPr>
            <p:spPr>
              <a:xfrm>
                <a:off x="1022839" y="4307913"/>
                <a:ext cx="895350" cy="2722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3E2D8EB0-DBDA-4C09-B3B0-F321357A0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9852" y="4364310"/>
                <a:ext cx="198000" cy="198000"/>
              </a:xfrm>
              <a:prstGeom prst="rect">
                <a:avLst/>
              </a:prstGeom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2A04DF9-00D3-494C-B867-63D3AFAFB2A6}"/>
                  </a:ext>
                </a:extLst>
              </p:cNvPr>
              <p:cNvSpPr txBox="1"/>
              <p:nvPr/>
            </p:nvSpPr>
            <p:spPr>
              <a:xfrm>
                <a:off x="1224883" y="4321437"/>
                <a:ext cx="8953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100" dirty="0"/>
                  <a:t>Call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EE2F040-2544-44F8-B371-FD4C4118DDE6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5656672" y="5562549"/>
              <a:ext cx="895350" cy="279562"/>
              <a:chOff x="1022839" y="3943491"/>
              <a:chExt cx="895350" cy="279562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D29D1AC2-F20B-4059-9425-9B16A947E4D3}"/>
                  </a:ext>
                </a:extLst>
              </p:cNvPr>
              <p:cNvSpPr/>
              <p:nvPr/>
            </p:nvSpPr>
            <p:spPr>
              <a:xfrm>
                <a:off x="1022839" y="3943491"/>
                <a:ext cx="895350" cy="2722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9C917137-85CF-44D2-AC46-024926D23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79852" y="3985037"/>
                <a:ext cx="198000" cy="198000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B29D474-872C-43C2-BD05-8945CBDD501F}"/>
                  </a:ext>
                </a:extLst>
              </p:cNvPr>
              <p:cNvSpPr txBox="1"/>
              <p:nvPr/>
            </p:nvSpPr>
            <p:spPr>
              <a:xfrm>
                <a:off x="1252267" y="3961443"/>
                <a:ext cx="4620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100" dirty="0"/>
                  <a:t>Start</a:t>
                </a:r>
              </a:p>
            </p:txBody>
          </p:sp>
        </p:grp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E374C84-917A-4D12-BF73-BF748C369F1A}"/>
              </a:ext>
            </a:extLst>
          </p:cNvPr>
          <p:cNvPicPr>
            <a:picLocks noChangeAspect="1"/>
          </p:cNvPicPr>
          <p:nvPr>
            <p:custDataLst>
              <p:custData r:id="rId14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06" y="5702962"/>
            <a:ext cx="540000" cy="540000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836D569-6BC8-48B6-A9A9-109D9A742680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4644246" y="625763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ED0A5BF2-DF0A-4E60-AB79-B34D75F801E2}"/>
              </a:ext>
            </a:extLst>
          </p:cNvPr>
          <p:cNvPicPr>
            <a:picLocks noChangeAspect="1"/>
          </p:cNvPicPr>
          <p:nvPr>
            <p:custDataLst>
              <p:custData r:id="rId16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84" y="901551"/>
            <a:ext cx="234000" cy="2340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F280B01-68F8-4C56-8E51-D9891B10AE09}"/>
              </a:ext>
            </a:extLst>
          </p:cNvPr>
          <p:cNvSpPr/>
          <p:nvPr/>
        </p:nvSpPr>
        <p:spPr>
          <a:xfrm>
            <a:off x="5248513" y="1628028"/>
            <a:ext cx="2091175" cy="269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Consultation Room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CCECB5-5292-43CB-A810-60EEAF622282}"/>
              </a:ext>
            </a:extLst>
          </p:cNvPr>
          <p:cNvSpPr txBox="1"/>
          <p:nvPr/>
        </p:nvSpPr>
        <p:spPr>
          <a:xfrm>
            <a:off x="4670541" y="1618481"/>
            <a:ext cx="642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To</a:t>
            </a:r>
            <a:endParaRPr lang="en-SG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EE6A20-7FD8-44B5-B536-ED31FB2041B1}"/>
              </a:ext>
            </a:extLst>
          </p:cNvPr>
          <p:cNvSpPr txBox="1"/>
          <p:nvPr/>
        </p:nvSpPr>
        <p:spPr>
          <a:xfrm>
            <a:off x="4651831" y="1211092"/>
            <a:ext cx="78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From</a:t>
            </a:r>
            <a:endParaRPr lang="en-SG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168E9B0-8381-4DF0-A8E2-0EF468D3912C}"/>
              </a:ext>
            </a:extLst>
          </p:cNvPr>
          <p:cNvSpPr/>
          <p:nvPr/>
        </p:nvSpPr>
        <p:spPr>
          <a:xfrm>
            <a:off x="5248514" y="1230185"/>
            <a:ext cx="2091175" cy="269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Current Location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058CE21-5991-49FA-A08F-66F63431FF1A}"/>
              </a:ext>
            </a:extLst>
          </p:cNvPr>
          <p:cNvPicPr>
            <a:picLocks noChangeAspect="1"/>
          </p:cNvPicPr>
          <p:nvPr>
            <p:custDataLst>
              <p:custData r:id="rId1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141" y="2616215"/>
            <a:ext cx="2143345" cy="2266951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965314F9-8E36-444D-8597-D72DC52F8974}"/>
              </a:ext>
            </a:extLst>
          </p:cNvPr>
          <p:cNvSpPr/>
          <p:nvPr/>
        </p:nvSpPr>
        <p:spPr>
          <a:xfrm>
            <a:off x="4656426" y="2425619"/>
            <a:ext cx="2880839" cy="50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EAD1D7F-CE69-452C-87BE-5FB6050B7659}"/>
              </a:ext>
            </a:extLst>
          </p:cNvPr>
          <p:cNvSpPr/>
          <p:nvPr/>
        </p:nvSpPr>
        <p:spPr>
          <a:xfrm>
            <a:off x="6546649" y="2112830"/>
            <a:ext cx="976357" cy="313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Least Walking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3AB8CA7-6B47-4317-8658-BE048B8F6496}"/>
              </a:ext>
            </a:extLst>
          </p:cNvPr>
          <p:cNvSpPr/>
          <p:nvPr/>
        </p:nvSpPr>
        <p:spPr>
          <a:xfrm>
            <a:off x="5346213" y="2109686"/>
            <a:ext cx="1235185" cy="313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Handicap-Friendly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E4FD80-920A-45C0-BE5D-207569E88891}"/>
              </a:ext>
            </a:extLst>
          </p:cNvPr>
          <p:cNvSpPr/>
          <p:nvPr/>
        </p:nvSpPr>
        <p:spPr>
          <a:xfrm>
            <a:off x="4670793" y="2111798"/>
            <a:ext cx="684473" cy="3131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Fastest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EF1DB96-D70C-474D-AD0E-C213F3B39A65}"/>
              </a:ext>
            </a:extLst>
          </p:cNvPr>
          <p:cNvCxnSpPr>
            <a:cxnSpLocks/>
          </p:cNvCxnSpPr>
          <p:nvPr/>
        </p:nvCxnSpPr>
        <p:spPr>
          <a:xfrm flipV="1">
            <a:off x="4670852" y="4653288"/>
            <a:ext cx="284310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5085CE-70D5-4574-817C-313E86237F81}"/>
              </a:ext>
            </a:extLst>
          </p:cNvPr>
          <p:cNvCxnSpPr>
            <a:cxnSpLocks/>
          </p:cNvCxnSpPr>
          <p:nvPr/>
        </p:nvCxnSpPr>
        <p:spPr>
          <a:xfrm flipH="1">
            <a:off x="5759156" y="4754715"/>
            <a:ext cx="619447" cy="1"/>
          </a:xfrm>
          <a:prstGeom prst="line">
            <a:avLst/>
          </a:prstGeom>
          <a:ln w="15875">
            <a:solidFill>
              <a:schemeClr val="tx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5AE137B-EAB3-4FF9-8FB7-3EC4D1C542BF}"/>
              </a:ext>
            </a:extLst>
          </p:cNvPr>
          <p:cNvSpPr txBox="1"/>
          <p:nvPr/>
        </p:nvSpPr>
        <p:spPr>
          <a:xfrm>
            <a:off x="4864170" y="4774944"/>
            <a:ext cx="2454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bg1">
                    <a:lumMod val="50000"/>
                  </a:schemeClr>
                </a:solidFill>
              </a:rPr>
              <a:t>Estimated Time: &lt; 3 minutes</a:t>
            </a:r>
          </a:p>
          <a:p>
            <a:pPr algn="ctr"/>
            <a:endParaRPr lang="en-SG" sz="1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1. Walk Straight (5m)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2. Left Turn (2m)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3. Right Turn (1m)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7CABE028-6F50-442C-9404-9AB2A6A0A42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9596">
            <a:off x="5823913" y="3926768"/>
            <a:ext cx="252000" cy="2520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912427A-24B4-4930-A0F0-8362ADE1DA0C}"/>
              </a:ext>
            </a:extLst>
          </p:cNvPr>
          <p:cNvPicPr>
            <a:picLocks noChangeAspect="1"/>
          </p:cNvPicPr>
          <p:nvPr>
            <p:custDataLst>
              <p:custData r:id="rId18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06" y="2961390"/>
            <a:ext cx="270000" cy="2700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DCB8D5A-FB8A-4914-A620-80D9BAF86B16}"/>
              </a:ext>
            </a:extLst>
          </p:cNvPr>
          <p:cNvSpPr txBox="1"/>
          <p:nvPr/>
        </p:nvSpPr>
        <p:spPr>
          <a:xfrm>
            <a:off x="6121800" y="2778244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1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34DEB340-3336-4648-B9D1-561A8A5182BC}"/>
              </a:ext>
            </a:extLst>
          </p:cNvPr>
          <p:cNvSpPr/>
          <p:nvPr/>
        </p:nvSpPr>
        <p:spPr>
          <a:xfrm>
            <a:off x="6022975" y="3187388"/>
            <a:ext cx="476250" cy="771837"/>
          </a:xfrm>
          <a:custGeom>
            <a:avLst/>
            <a:gdLst>
              <a:gd name="connsiteX0" fmla="*/ 0 w 476250"/>
              <a:gd name="connsiteY0" fmla="*/ 771837 h 771837"/>
              <a:gd name="connsiteX1" fmla="*/ 25400 w 476250"/>
              <a:gd name="connsiteY1" fmla="*/ 743262 h 771837"/>
              <a:gd name="connsiteX2" fmla="*/ 34925 w 476250"/>
              <a:gd name="connsiteY2" fmla="*/ 736912 h 771837"/>
              <a:gd name="connsiteX3" fmla="*/ 47625 w 476250"/>
              <a:gd name="connsiteY3" fmla="*/ 727387 h 771837"/>
              <a:gd name="connsiteX4" fmla="*/ 66675 w 476250"/>
              <a:gd name="connsiteY4" fmla="*/ 711512 h 771837"/>
              <a:gd name="connsiteX5" fmla="*/ 82550 w 476250"/>
              <a:gd name="connsiteY5" fmla="*/ 692462 h 771837"/>
              <a:gd name="connsiteX6" fmla="*/ 92075 w 476250"/>
              <a:gd name="connsiteY6" fmla="*/ 689287 h 771837"/>
              <a:gd name="connsiteX7" fmla="*/ 107950 w 476250"/>
              <a:gd name="connsiteY7" fmla="*/ 673412 h 771837"/>
              <a:gd name="connsiteX8" fmla="*/ 127000 w 476250"/>
              <a:gd name="connsiteY8" fmla="*/ 657537 h 771837"/>
              <a:gd name="connsiteX9" fmla="*/ 142875 w 476250"/>
              <a:gd name="connsiteY9" fmla="*/ 638487 h 771837"/>
              <a:gd name="connsiteX10" fmla="*/ 155575 w 476250"/>
              <a:gd name="connsiteY10" fmla="*/ 628962 h 771837"/>
              <a:gd name="connsiteX11" fmla="*/ 161925 w 476250"/>
              <a:gd name="connsiteY11" fmla="*/ 619437 h 771837"/>
              <a:gd name="connsiteX12" fmla="*/ 174625 w 476250"/>
              <a:gd name="connsiteY12" fmla="*/ 606737 h 771837"/>
              <a:gd name="connsiteX13" fmla="*/ 196850 w 476250"/>
              <a:gd name="connsiteY13" fmla="*/ 581337 h 771837"/>
              <a:gd name="connsiteX14" fmla="*/ 203200 w 476250"/>
              <a:gd name="connsiteY14" fmla="*/ 571812 h 771837"/>
              <a:gd name="connsiteX15" fmla="*/ 215900 w 476250"/>
              <a:gd name="connsiteY15" fmla="*/ 549587 h 771837"/>
              <a:gd name="connsiteX16" fmla="*/ 225425 w 476250"/>
              <a:gd name="connsiteY16" fmla="*/ 540062 h 771837"/>
              <a:gd name="connsiteX17" fmla="*/ 228600 w 476250"/>
              <a:gd name="connsiteY17" fmla="*/ 530537 h 771837"/>
              <a:gd name="connsiteX18" fmla="*/ 244475 w 476250"/>
              <a:gd name="connsiteY18" fmla="*/ 511487 h 771837"/>
              <a:gd name="connsiteX19" fmla="*/ 254000 w 476250"/>
              <a:gd name="connsiteY19" fmla="*/ 482912 h 771837"/>
              <a:gd name="connsiteX20" fmla="*/ 257175 w 476250"/>
              <a:gd name="connsiteY20" fmla="*/ 473387 h 771837"/>
              <a:gd name="connsiteX21" fmla="*/ 250825 w 476250"/>
              <a:gd name="connsiteY21" fmla="*/ 406712 h 771837"/>
              <a:gd name="connsiteX22" fmla="*/ 244475 w 476250"/>
              <a:gd name="connsiteY22" fmla="*/ 397187 h 771837"/>
              <a:gd name="connsiteX23" fmla="*/ 241300 w 476250"/>
              <a:gd name="connsiteY23" fmla="*/ 387662 h 771837"/>
              <a:gd name="connsiteX24" fmla="*/ 234950 w 476250"/>
              <a:gd name="connsiteY24" fmla="*/ 378137 h 771837"/>
              <a:gd name="connsiteX25" fmla="*/ 225425 w 476250"/>
              <a:gd name="connsiteY25" fmla="*/ 349562 h 771837"/>
              <a:gd name="connsiteX26" fmla="*/ 219075 w 476250"/>
              <a:gd name="connsiteY26" fmla="*/ 340037 h 771837"/>
              <a:gd name="connsiteX27" fmla="*/ 215900 w 476250"/>
              <a:gd name="connsiteY27" fmla="*/ 330512 h 771837"/>
              <a:gd name="connsiteX28" fmla="*/ 200025 w 476250"/>
              <a:gd name="connsiteY28" fmla="*/ 311462 h 771837"/>
              <a:gd name="connsiteX29" fmla="*/ 187325 w 476250"/>
              <a:gd name="connsiteY29" fmla="*/ 279712 h 771837"/>
              <a:gd name="connsiteX30" fmla="*/ 180975 w 476250"/>
              <a:gd name="connsiteY30" fmla="*/ 257487 h 771837"/>
              <a:gd name="connsiteX31" fmla="*/ 174625 w 476250"/>
              <a:gd name="connsiteY31" fmla="*/ 232087 h 771837"/>
              <a:gd name="connsiteX32" fmla="*/ 180975 w 476250"/>
              <a:gd name="connsiteY32" fmla="*/ 168587 h 771837"/>
              <a:gd name="connsiteX33" fmla="*/ 187325 w 476250"/>
              <a:gd name="connsiteY33" fmla="*/ 149537 h 771837"/>
              <a:gd name="connsiteX34" fmla="*/ 190500 w 476250"/>
              <a:gd name="connsiteY34" fmla="*/ 140012 h 771837"/>
              <a:gd name="connsiteX35" fmla="*/ 196850 w 476250"/>
              <a:gd name="connsiteY35" fmla="*/ 130487 h 771837"/>
              <a:gd name="connsiteX36" fmla="*/ 200025 w 476250"/>
              <a:gd name="connsiteY36" fmla="*/ 120962 h 771837"/>
              <a:gd name="connsiteX37" fmla="*/ 209550 w 476250"/>
              <a:gd name="connsiteY37" fmla="*/ 108262 h 771837"/>
              <a:gd name="connsiteX38" fmla="*/ 244475 w 476250"/>
              <a:gd name="connsiteY38" fmla="*/ 76512 h 771837"/>
              <a:gd name="connsiteX39" fmla="*/ 263525 w 476250"/>
              <a:gd name="connsiteY39" fmla="*/ 63812 h 771837"/>
              <a:gd name="connsiteX40" fmla="*/ 273050 w 476250"/>
              <a:gd name="connsiteY40" fmla="*/ 60637 h 771837"/>
              <a:gd name="connsiteX41" fmla="*/ 282575 w 476250"/>
              <a:gd name="connsiteY41" fmla="*/ 54287 h 771837"/>
              <a:gd name="connsiteX42" fmla="*/ 295275 w 476250"/>
              <a:gd name="connsiteY42" fmla="*/ 51112 h 771837"/>
              <a:gd name="connsiteX43" fmla="*/ 327025 w 476250"/>
              <a:gd name="connsiteY43" fmla="*/ 38412 h 771837"/>
              <a:gd name="connsiteX44" fmla="*/ 352425 w 476250"/>
              <a:gd name="connsiteY44" fmla="*/ 25712 h 771837"/>
              <a:gd name="connsiteX45" fmla="*/ 361950 w 476250"/>
              <a:gd name="connsiteY45" fmla="*/ 22537 h 771837"/>
              <a:gd name="connsiteX46" fmla="*/ 377825 w 476250"/>
              <a:gd name="connsiteY46" fmla="*/ 16187 h 771837"/>
              <a:gd name="connsiteX47" fmla="*/ 390525 w 476250"/>
              <a:gd name="connsiteY47" fmla="*/ 13012 h 771837"/>
              <a:gd name="connsiteX48" fmla="*/ 400050 w 476250"/>
              <a:gd name="connsiteY48" fmla="*/ 9837 h 771837"/>
              <a:gd name="connsiteX49" fmla="*/ 438150 w 476250"/>
              <a:gd name="connsiteY49" fmla="*/ 3487 h 771837"/>
              <a:gd name="connsiteX50" fmla="*/ 450850 w 476250"/>
              <a:gd name="connsiteY50" fmla="*/ 312 h 771837"/>
              <a:gd name="connsiteX51" fmla="*/ 476250 w 476250"/>
              <a:gd name="connsiteY51" fmla="*/ 312 h 77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76250" h="771837">
                <a:moveTo>
                  <a:pt x="0" y="771837"/>
                </a:moveTo>
                <a:cubicBezTo>
                  <a:pt x="5888" y="764771"/>
                  <a:pt x="17016" y="750248"/>
                  <a:pt x="25400" y="743262"/>
                </a:cubicBezTo>
                <a:cubicBezTo>
                  <a:pt x="28331" y="740819"/>
                  <a:pt x="31820" y="739130"/>
                  <a:pt x="34925" y="736912"/>
                </a:cubicBezTo>
                <a:cubicBezTo>
                  <a:pt x="39231" y="733836"/>
                  <a:pt x="43607" y="730831"/>
                  <a:pt x="47625" y="727387"/>
                </a:cubicBezTo>
                <a:cubicBezTo>
                  <a:pt x="69016" y="709052"/>
                  <a:pt x="45623" y="725547"/>
                  <a:pt x="66675" y="711512"/>
                </a:cubicBezTo>
                <a:cubicBezTo>
                  <a:pt x="71361" y="704484"/>
                  <a:pt x="75216" y="697351"/>
                  <a:pt x="82550" y="692462"/>
                </a:cubicBezTo>
                <a:cubicBezTo>
                  <a:pt x="85335" y="690606"/>
                  <a:pt x="88900" y="690345"/>
                  <a:pt x="92075" y="689287"/>
                </a:cubicBezTo>
                <a:cubicBezTo>
                  <a:pt x="97367" y="683995"/>
                  <a:pt x="102318" y="678340"/>
                  <a:pt x="107950" y="673412"/>
                </a:cubicBezTo>
                <a:cubicBezTo>
                  <a:pt x="123319" y="659964"/>
                  <a:pt x="112296" y="675182"/>
                  <a:pt x="127000" y="657537"/>
                </a:cubicBezTo>
                <a:cubicBezTo>
                  <a:pt x="139248" y="642839"/>
                  <a:pt x="126642" y="652401"/>
                  <a:pt x="142875" y="638487"/>
                </a:cubicBezTo>
                <a:cubicBezTo>
                  <a:pt x="146893" y="635043"/>
                  <a:pt x="151833" y="632704"/>
                  <a:pt x="155575" y="628962"/>
                </a:cubicBezTo>
                <a:cubicBezTo>
                  <a:pt x="158273" y="626264"/>
                  <a:pt x="159442" y="622334"/>
                  <a:pt x="161925" y="619437"/>
                </a:cubicBezTo>
                <a:cubicBezTo>
                  <a:pt x="165821" y="614891"/>
                  <a:pt x="170885" y="611412"/>
                  <a:pt x="174625" y="606737"/>
                </a:cubicBezTo>
                <a:cubicBezTo>
                  <a:pt x="195792" y="580279"/>
                  <a:pt x="177800" y="594037"/>
                  <a:pt x="196850" y="581337"/>
                </a:cubicBezTo>
                <a:cubicBezTo>
                  <a:pt x="198967" y="578162"/>
                  <a:pt x="201307" y="575125"/>
                  <a:pt x="203200" y="571812"/>
                </a:cubicBezTo>
                <a:cubicBezTo>
                  <a:pt x="208846" y="561931"/>
                  <a:pt x="208868" y="558026"/>
                  <a:pt x="215900" y="549587"/>
                </a:cubicBezTo>
                <a:cubicBezTo>
                  <a:pt x="218775" y="546138"/>
                  <a:pt x="222250" y="543237"/>
                  <a:pt x="225425" y="540062"/>
                </a:cubicBezTo>
                <a:cubicBezTo>
                  <a:pt x="226483" y="536887"/>
                  <a:pt x="227103" y="533530"/>
                  <a:pt x="228600" y="530537"/>
                </a:cubicBezTo>
                <a:cubicBezTo>
                  <a:pt x="233020" y="521696"/>
                  <a:pt x="237453" y="518509"/>
                  <a:pt x="244475" y="511487"/>
                </a:cubicBezTo>
                <a:lnTo>
                  <a:pt x="254000" y="482912"/>
                </a:lnTo>
                <a:lnTo>
                  <a:pt x="257175" y="473387"/>
                </a:lnTo>
                <a:cubicBezTo>
                  <a:pt x="257150" y="473006"/>
                  <a:pt x="255168" y="419741"/>
                  <a:pt x="250825" y="406712"/>
                </a:cubicBezTo>
                <a:cubicBezTo>
                  <a:pt x="249618" y="403092"/>
                  <a:pt x="246182" y="400600"/>
                  <a:pt x="244475" y="397187"/>
                </a:cubicBezTo>
                <a:cubicBezTo>
                  <a:pt x="242978" y="394194"/>
                  <a:pt x="242797" y="390655"/>
                  <a:pt x="241300" y="387662"/>
                </a:cubicBezTo>
                <a:cubicBezTo>
                  <a:pt x="239593" y="384249"/>
                  <a:pt x="236418" y="381659"/>
                  <a:pt x="234950" y="378137"/>
                </a:cubicBezTo>
                <a:cubicBezTo>
                  <a:pt x="231088" y="368869"/>
                  <a:pt x="230994" y="357916"/>
                  <a:pt x="225425" y="349562"/>
                </a:cubicBezTo>
                <a:cubicBezTo>
                  <a:pt x="223308" y="346387"/>
                  <a:pt x="220782" y="343450"/>
                  <a:pt x="219075" y="340037"/>
                </a:cubicBezTo>
                <a:cubicBezTo>
                  <a:pt x="217578" y="337044"/>
                  <a:pt x="217756" y="333297"/>
                  <a:pt x="215900" y="330512"/>
                </a:cubicBezTo>
                <a:cubicBezTo>
                  <a:pt x="189633" y="291112"/>
                  <a:pt x="220800" y="347819"/>
                  <a:pt x="200025" y="311462"/>
                </a:cubicBezTo>
                <a:cubicBezTo>
                  <a:pt x="192550" y="298381"/>
                  <a:pt x="192529" y="295324"/>
                  <a:pt x="187325" y="279712"/>
                </a:cubicBezTo>
                <a:cubicBezTo>
                  <a:pt x="179712" y="256874"/>
                  <a:pt x="188948" y="285394"/>
                  <a:pt x="180975" y="257487"/>
                </a:cubicBezTo>
                <a:cubicBezTo>
                  <a:pt x="174466" y="234707"/>
                  <a:pt x="181080" y="264362"/>
                  <a:pt x="174625" y="232087"/>
                </a:cubicBezTo>
                <a:cubicBezTo>
                  <a:pt x="175975" y="211831"/>
                  <a:pt x="175420" y="188954"/>
                  <a:pt x="180975" y="168587"/>
                </a:cubicBezTo>
                <a:cubicBezTo>
                  <a:pt x="182736" y="162129"/>
                  <a:pt x="185208" y="155887"/>
                  <a:pt x="187325" y="149537"/>
                </a:cubicBezTo>
                <a:cubicBezTo>
                  <a:pt x="188383" y="146362"/>
                  <a:pt x="188644" y="142797"/>
                  <a:pt x="190500" y="140012"/>
                </a:cubicBezTo>
                <a:cubicBezTo>
                  <a:pt x="192617" y="136837"/>
                  <a:pt x="195143" y="133900"/>
                  <a:pt x="196850" y="130487"/>
                </a:cubicBezTo>
                <a:cubicBezTo>
                  <a:pt x="198347" y="127494"/>
                  <a:pt x="198365" y="123868"/>
                  <a:pt x="200025" y="120962"/>
                </a:cubicBezTo>
                <a:cubicBezTo>
                  <a:pt x="202650" y="116368"/>
                  <a:pt x="205990" y="112178"/>
                  <a:pt x="209550" y="108262"/>
                </a:cubicBezTo>
                <a:cubicBezTo>
                  <a:pt x="223808" y="92579"/>
                  <a:pt x="229307" y="87129"/>
                  <a:pt x="244475" y="76512"/>
                </a:cubicBezTo>
                <a:cubicBezTo>
                  <a:pt x="250727" y="72135"/>
                  <a:pt x="256285" y="66225"/>
                  <a:pt x="263525" y="63812"/>
                </a:cubicBezTo>
                <a:cubicBezTo>
                  <a:pt x="266700" y="62754"/>
                  <a:pt x="270057" y="62134"/>
                  <a:pt x="273050" y="60637"/>
                </a:cubicBezTo>
                <a:cubicBezTo>
                  <a:pt x="276463" y="58930"/>
                  <a:pt x="279068" y="55790"/>
                  <a:pt x="282575" y="54287"/>
                </a:cubicBezTo>
                <a:cubicBezTo>
                  <a:pt x="286586" y="52568"/>
                  <a:pt x="291166" y="52580"/>
                  <a:pt x="295275" y="51112"/>
                </a:cubicBezTo>
                <a:cubicBezTo>
                  <a:pt x="306010" y="47278"/>
                  <a:pt x="316830" y="43510"/>
                  <a:pt x="327025" y="38412"/>
                </a:cubicBezTo>
                <a:cubicBezTo>
                  <a:pt x="335492" y="34179"/>
                  <a:pt x="343445" y="28705"/>
                  <a:pt x="352425" y="25712"/>
                </a:cubicBezTo>
                <a:cubicBezTo>
                  <a:pt x="355600" y="24654"/>
                  <a:pt x="358816" y="23712"/>
                  <a:pt x="361950" y="22537"/>
                </a:cubicBezTo>
                <a:cubicBezTo>
                  <a:pt x="367286" y="20536"/>
                  <a:pt x="372418" y="17989"/>
                  <a:pt x="377825" y="16187"/>
                </a:cubicBezTo>
                <a:cubicBezTo>
                  <a:pt x="381965" y="14807"/>
                  <a:pt x="386329" y="14211"/>
                  <a:pt x="390525" y="13012"/>
                </a:cubicBezTo>
                <a:cubicBezTo>
                  <a:pt x="393743" y="12093"/>
                  <a:pt x="396803" y="10649"/>
                  <a:pt x="400050" y="9837"/>
                </a:cubicBezTo>
                <a:cubicBezTo>
                  <a:pt x="417600" y="5450"/>
                  <a:pt x="418437" y="7071"/>
                  <a:pt x="438150" y="3487"/>
                </a:cubicBezTo>
                <a:cubicBezTo>
                  <a:pt x="442443" y="2706"/>
                  <a:pt x="446501" y="674"/>
                  <a:pt x="450850" y="312"/>
                </a:cubicBezTo>
                <a:cubicBezTo>
                  <a:pt x="459287" y="-391"/>
                  <a:pt x="467783" y="312"/>
                  <a:pt x="476250" y="312"/>
                </a:cubicBezTo>
              </a:path>
            </a:pathLst>
          </a:custGeom>
          <a:noFill/>
          <a:ln w="317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7F6983D-F2EC-419E-9FD6-3DE98A70DFF4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6583915" y="4276536"/>
            <a:ext cx="895350" cy="279562"/>
            <a:chOff x="1022839" y="3943491"/>
            <a:chExt cx="895350" cy="279562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57F49BE7-8EFA-42FA-81BB-EE7235A996CC}"/>
                </a:ext>
              </a:extLst>
            </p:cNvPr>
            <p:cNvSpPr/>
            <p:nvPr/>
          </p:nvSpPr>
          <p:spPr>
            <a:xfrm>
              <a:off x="1022839" y="3943491"/>
              <a:ext cx="895350" cy="2722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D12754EE-E13E-4B2C-A881-87A54EDB0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79852" y="3985037"/>
              <a:ext cx="198000" cy="198000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B524279-56E1-4665-AB99-E3EC77322F74}"/>
                </a:ext>
              </a:extLst>
            </p:cNvPr>
            <p:cNvSpPr txBox="1"/>
            <p:nvPr/>
          </p:nvSpPr>
          <p:spPr>
            <a:xfrm>
              <a:off x="1252267" y="3961443"/>
              <a:ext cx="46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Start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4141F22-A2BA-4217-ADCC-41F8ED0353AD}"/>
              </a:ext>
            </a:extLst>
          </p:cNvPr>
          <p:cNvSpPr/>
          <p:nvPr/>
        </p:nvSpPr>
        <p:spPr>
          <a:xfrm>
            <a:off x="975764" y="2314913"/>
            <a:ext cx="2454530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99883-D528-4981-8F69-4F18F2E68BB1}"/>
              </a:ext>
            </a:extLst>
          </p:cNvPr>
          <p:cNvSpPr/>
          <p:nvPr/>
        </p:nvSpPr>
        <p:spPr>
          <a:xfrm>
            <a:off x="975764" y="3049701"/>
            <a:ext cx="1564236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9AAF12-5829-456B-AB8A-0EB350A3E25A}"/>
              </a:ext>
            </a:extLst>
          </p:cNvPr>
          <p:cNvSpPr txBox="1"/>
          <p:nvPr/>
        </p:nvSpPr>
        <p:spPr>
          <a:xfrm>
            <a:off x="977774" y="2257818"/>
            <a:ext cx="30144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Select “Directions” to get a view and instructions on how to get to the marker.</a:t>
            </a:r>
          </a:p>
        </p:txBody>
      </p:sp>
    </p:spTree>
    <p:extLst>
      <p:ext uri="{BB962C8B-B14F-4D97-AF65-F5344CB8AC3E}">
        <p14:creationId xmlns:p14="http://schemas.microsoft.com/office/powerpoint/2010/main" val="16230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/>
      <p:bldP spid="59" grpId="0"/>
      <p:bldP spid="60" grpId="0" animBg="1"/>
      <p:bldP spid="62" grpId="0" animBg="1"/>
      <p:bldP spid="63" grpId="0" animBg="1"/>
      <p:bldP spid="64" grpId="0" animBg="1"/>
      <p:bldP spid="65" grpId="0" animBg="1"/>
      <p:bldP spid="68" grpId="0"/>
      <p:bldP spid="71" grpId="0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2219A2-17B8-437A-B515-D1C0993F7C22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71" y="2430371"/>
            <a:ext cx="3014420" cy="318826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5C50A3E-464F-4481-B28D-426B137EB002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5877068" y="2822482"/>
            <a:ext cx="294250" cy="261287"/>
            <a:chOff x="4033668" y="1366668"/>
            <a:chExt cx="360000" cy="36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64D40A4-0178-4B45-A110-2C7ED7D3A17E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43DB928-ADAD-4A21-86A7-8DC588F74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2A8E645-4201-4597-BAC5-A84626E84C22}"/>
              </a:ext>
            </a:extLst>
          </p:cNvPr>
          <p:cNvSpPr txBox="1"/>
          <p:nvPr/>
        </p:nvSpPr>
        <p:spPr>
          <a:xfrm>
            <a:off x="5100173" y="1668582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2F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7D71D-5D36-4831-8FAC-3A7BA49A81D2}"/>
              </a:ext>
            </a:extLst>
          </p:cNvPr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73" y="3387636"/>
            <a:ext cx="162000" cy="162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E8810C5-3524-4D60-B727-A01255E2F2CB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194375" y="3460687"/>
            <a:ext cx="281517" cy="270144"/>
            <a:chOff x="3439014" y="1829289"/>
            <a:chExt cx="360000" cy="36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A8B8E1-159F-4EE4-A35B-E5BED286B5A6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08CC206-0012-4C32-881A-97B5CCEA2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9E183F-8784-43C7-99F3-F2A3C29E6A3B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5300604" y="4796044"/>
            <a:ext cx="294250" cy="270145"/>
            <a:chOff x="4295775" y="1057275"/>
            <a:chExt cx="360000" cy="36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F23FDF-BB99-4535-AB60-542661B7DBBB}"/>
                </a:ext>
              </a:extLst>
            </p:cNvPr>
            <p:cNvSpPr/>
            <p:nvPr/>
          </p:nvSpPr>
          <p:spPr>
            <a:xfrm>
              <a:off x="4295775" y="105727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DD7C65-7900-47D2-B6D0-08689458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75" y="1113075"/>
              <a:ext cx="248400" cy="248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F2AABC-6596-4457-8BDC-8976BE9499E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5393431" y="4037767"/>
            <a:ext cx="294250" cy="270146"/>
            <a:chOff x="1398528" y="3376748"/>
            <a:chExt cx="393700" cy="36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A8765F-48B6-4F7C-AAEB-FDF1F9919036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0D74D2D-C126-4FB7-BCCA-80CFCB569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8B69315-AF23-4182-A489-3BCC8D9BF60D}"/>
              </a:ext>
            </a:extLst>
          </p:cNvPr>
          <p:cNvPicPr>
            <a:picLocks noChangeAspect="1"/>
          </p:cNvPicPr>
          <p:nvPr>
            <p:custDataLst>
              <p:custData r:id="rId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049701"/>
            <a:ext cx="162000" cy="162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B9FA72-FA70-45FA-A24E-6ED478794528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01" y="4451569"/>
            <a:ext cx="162000" cy="1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064CCD-5B14-46D3-A3E3-2B235385FE0B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00" y="3719672"/>
            <a:ext cx="162000" cy="162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80B89-41DE-466E-82A9-F52D088CDC86}"/>
              </a:ext>
            </a:extLst>
          </p:cNvPr>
          <p:cNvSpPr txBox="1"/>
          <p:nvPr/>
        </p:nvSpPr>
        <p:spPr>
          <a:xfrm>
            <a:off x="5821537" y="4248360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ED2AA9-5D61-4379-951A-98C30297115D}"/>
              </a:ext>
            </a:extLst>
          </p:cNvPr>
          <p:cNvSpPr txBox="1"/>
          <p:nvPr/>
        </p:nvSpPr>
        <p:spPr>
          <a:xfrm>
            <a:off x="6068880" y="2833533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9ABE93-2993-4658-937A-C85AEE8EEE18}"/>
              </a:ext>
            </a:extLst>
          </p:cNvPr>
          <p:cNvSpPr txBox="1"/>
          <p:nvPr/>
        </p:nvSpPr>
        <p:spPr>
          <a:xfrm>
            <a:off x="6208536" y="352318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X-Ray Room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AEEFBB-A6B6-4220-B540-A57D7264A49B}"/>
              </a:ext>
            </a:extLst>
          </p:cNvPr>
          <p:cNvSpPr txBox="1"/>
          <p:nvPr/>
        </p:nvSpPr>
        <p:spPr>
          <a:xfrm>
            <a:off x="4944099" y="315707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Pantry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263F669-F4B8-4B45-9B72-A67D97654AE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9596">
            <a:off x="5942881" y="4037154"/>
            <a:ext cx="252000" cy="2520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D56123D-132C-444B-B6E5-3E5F71F1F1F3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823584" y="5486303"/>
            <a:ext cx="394541" cy="406673"/>
            <a:chOff x="6902599" y="5528870"/>
            <a:chExt cx="394541" cy="40667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39DF55-C689-4E86-A810-12507B5756D9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359D115-DB73-477C-B465-4FEB6DA0A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FDE5F5-774F-4669-91EE-84214C1DA27A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4836188" y="1070165"/>
            <a:ext cx="2519624" cy="338405"/>
            <a:chOff x="235893" y="974307"/>
            <a:chExt cx="2519624" cy="33840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92B7D6C-4B9F-4FD8-8C89-0D4AB3FDEFB4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72B093F-4028-4B8F-8110-2A4121D75B2C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D483AF08-DC4E-461F-92F8-7965C50DF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237CB9-5616-42ED-8BD1-7867FCD90DD0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3373586-3DDC-4D03-BA6D-7C1B592E2BEF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4636478" y="3359711"/>
            <a:ext cx="3051574" cy="2549790"/>
            <a:chOff x="4641851" y="3358356"/>
            <a:chExt cx="3051574" cy="254979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5236807-8AAF-4382-990B-2E0ED2260DA3}"/>
                </a:ext>
              </a:extLst>
            </p:cNvPr>
            <p:cNvSpPr/>
            <p:nvPr/>
          </p:nvSpPr>
          <p:spPr>
            <a:xfrm>
              <a:off x="4711872" y="3358356"/>
              <a:ext cx="2794252" cy="2549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F55FF2-BD6E-4DD2-A8AD-446DA49FD336}"/>
                </a:ext>
              </a:extLst>
            </p:cNvPr>
            <p:cNvSpPr txBox="1"/>
            <p:nvPr/>
          </p:nvSpPr>
          <p:spPr>
            <a:xfrm>
              <a:off x="4829732" y="3492824"/>
              <a:ext cx="247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Consultation Room 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E1EF960-395C-46F0-91D3-DDEF4EAC11A4}"/>
                </a:ext>
              </a:extLst>
            </p:cNvPr>
            <p:cNvSpPr txBox="1"/>
            <p:nvPr/>
          </p:nvSpPr>
          <p:spPr>
            <a:xfrm>
              <a:off x="4806988" y="3860834"/>
              <a:ext cx="2548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#02-07, 1min Walk</a:t>
              </a:r>
            </a:p>
            <a:p>
              <a:r>
                <a:rPr lang="en-SG" sz="1200" dirty="0"/>
                <a:t>Current Estimated Wait Time: 50mins</a:t>
              </a:r>
            </a:p>
            <a:p>
              <a:r>
                <a:rPr lang="en-SG" sz="1200" dirty="0"/>
                <a:t>Opening Hours: 10am to 5pm Daily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31DDCB-E3B6-4571-BAEA-D65925611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1851" y="3375069"/>
              <a:ext cx="2909840" cy="918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F1067E6-DE36-4479-BBF6-FAD6D5904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0696" y="3486931"/>
              <a:ext cx="619447" cy="1"/>
            </a:xfrm>
            <a:prstGeom prst="line">
              <a:avLst/>
            </a:prstGeom>
            <a:ln w="15875">
              <a:solidFill>
                <a:schemeClr val="tx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51588B-5CCF-4950-9163-97C31109AE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0852" y="4512966"/>
              <a:ext cx="2834848" cy="1649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8F2F353-8C6F-4B0E-9594-F90265424B5D}"/>
                </a:ext>
              </a:extLst>
            </p:cNvPr>
            <p:cNvSpPr txBox="1"/>
            <p:nvPr/>
          </p:nvSpPr>
          <p:spPr>
            <a:xfrm>
              <a:off x="4762500" y="4613569"/>
              <a:ext cx="268490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>
                  <a:solidFill>
                    <a:schemeClr val="bg1">
                      <a:lumMod val="50000"/>
                    </a:schemeClr>
                  </a:solidFill>
                </a:rPr>
                <a:t>Additional Information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dirty="0">
                  <a:solidFill>
                    <a:schemeClr val="bg1">
                      <a:lumMod val="50000"/>
                    </a:schemeClr>
                  </a:solidFill>
                </a:rPr>
                <a:t>Walk-in allowed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dirty="0">
                  <a:solidFill>
                    <a:schemeClr val="bg1">
                      <a:lumMod val="50000"/>
                    </a:schemeClr>
                  </a:solidFill>
                </a:rPr>
                <a:t>Please bring identification card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54FE35D-5A80-4738-B88C-02C432F098BC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4721669" y="5569142"/>
              <a:ext cx="1082651" cy="274131"/>
              <a:chOff x="2120233" y="5646536"/>
              <a:chExt cx="1082651" cy="274131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3068B7F2-BE15-4C5D-B6CB-CD67FDE469B4}"/>
                  </a:ext>
                </a:extLst>
              </p:cNvPr>
              <p:cNvSpPr/>
              <p:nvPr/>
            </p:nvSpPr>
            <p:spPr>
              <a:xfrm>
                <a:off x="2120233" y="5648369"/>
                <a:ext cx="895350" cy="2722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415EB162-C93E-4FE1-B22E-1D21038C8E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1188" y="5685518"/>
                <a:ext cx="198000" cy="198000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3E7F782-BEBD-4FFA-8D55-F5B82589134D}"/>
                  </a:ext>
                </a:extLst>
              </p:cNvPr>
              <p:cNvSpPr txBox="1"/>
              <p:nvPr/>
            </p:nvSpPr>
            <p:spPr>
              <a:xfrm>
                <a:off x="2307534" y="5646536"/>
                <a:ext cx="8953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100" dirty="0"/>
                  <a:t>Directions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4EEC88D-5863-450B-9A6E-38145240C4FA}"/>
                </a:ext>
              </a:extLst>
            </p:cNvPr>
            <p:cNvGrpSpPr/>
            <p:nvPr>
              <p:custDataLst>
                <p:custData r:id="rId23"/>
              </p:custDataLst>
            </p:nvPr>
          </p:nvGrpSpPr>
          <p:grpSpPr>
            <a:xfrm>
              <a:off x="6596031" y="5547833"/>
              <a:ext cx="1097394" cy="275134"/>
              <a:chOff x="1022839" y="4307913"/>
              <a:chExt cx="1097394" cy="275134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FB1B78CD-0D58-42BB-83D7-C46D94B8E451}"/>
                  </a:ext>
                </a:extLst>
              </p:cNvPr>
              <p:cNvSpPr/>
              <p:nvPr/>
            </p:nvSpPr>
            <p:spPr>
              <a:xfrm>
                <a:off x="1022839" y="4307913"/>
                <a:ext cx="895350" cy="2722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5CF0B3B2-ED1D-4E76-9B4D-EABD6F99A0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9852" y="4364310"/>
                <a:ext cx="198000" cy="198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D89236-8C55-4953-9813-938DEE882A2A}"/>
                  </a:ext>
                </a:extLst>
              </p:cNvPr>
              <p:cNvSpPr txBox="1"/>
              <p:nvPr/>
            </p:nvSpPr>
            <p:spPr>
              <a:xfrm>
                <a:off x="1224883" y="4321437"/>
                <a:ext cx="8953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100" dirty="0"/>
                  <a:t>Call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FDC01C2-E6E4-4051-9686-9DB1A9ED229B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5656672" y="5562549"/>
              <a:ext cx="895350" cy="279562"/>
              <a:chOff x="1022839" y="3943491"/>
              <a:chExt cx="895350" cy="27956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FB761B72-777E-47D2-8415-65CC41FAA280}"/>
                  </a:ext>
                </a:extLst>
              </p:cNvPr>
              <p:cNvSpPr/>
              <p:nvPr/>
            </p:nvSpPr>
            <p:spPr>
              <a:xfrm>
                <a:off x="1022839" y="3943491"/>
                <a:ext cx="895350" cy="2722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CA7D84B9-6F1A-4399-89FB-19DD5A55D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79852" y="3985037"/>
                <a:ext cx="198000" cy="198000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8B09B8-CF2F-4653-8629-D4016D0E2F69}"/>
                  </a:ext>
                </a:extLst>
              </p:cNvPr>
              <p:cNvSpPr txBox="1"/>
              <p:nvPr/>
            </p:nvSpPr>
            <p:spPr>
              <a:xfrm>
                <a:off x="1252267" y="3961443"/>
                <a:ext cx="4620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100" dirty="0"/>
                  <a:t>Start</a:t>
                </a:r>
              </a:p>
            </p:txBody>
          </p:sp>
        </p:grp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524116E2-307B-4D48-83F3-D4BB2C0689D2}"/>
              </a:ext>
            </a:extLst>
          </p:cNvPr>
          <p:cNvPicPr>
            <a:picLocks noChangeAspect="1"/>
          </p:cNvPicPr>
          <p:nvPr>
            <p:custDataLst>
              <p:custData r:id="rId13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90" y="5730380"/>
            <a:ext cx="540000" cy="540000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40947C3-6ACB-4207-850F-20857B81FC08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4644246" y="625763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B1528ED-B55B-4F0D-AE6E-01E15D588F3D}"/>
              </a:ext>
            </a:extLst>
          </p:cNvPr>
          <p:cNvPicPr>
            <a:picLocks noChangeAspect="1"/>
          </p:cNvPicPr>
          <p:nvPr>
            <p:custDataLst>
              <p:custData r:id="rId15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84" y="901551"/>
            <a:ext cx="234000" cy="234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6DFA1C3F-583D-47C6-AE23-6BE2CABF48E6}"/>
              </a:ext>
            </a:extLst>
          </p:cNvPr>
          <p:cNvSpPr/>
          <p:nvPr/>
        </p:nvSpPr>
        <p:spPr>
          <a:xfrm>
            <a:off x="5248513" y="1628028"/>
            <a:ext cx="2091175" cy="269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Consultation Room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C0126B-C3D4-4291-81E3-F432456164E9}"/>
              </a:ext>
            </a:extLst>
          </p:cNvPr>
          <p:cNvSpPr txBox="1"/>
          <p:nvPr/>
        </p:nvSpPr>
        <p:spPr>
          <a:xfrm>
            <a:off x="4670541" y="1618481"/>
            <a:ext cx="642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To</a:t>
            </a:r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978ACE-43F9-4FBB-9B56-762396641743}"/>
              </a:ext>
            </a:extLst>
          </p:cNvPr>
          <p:cNvSpPr txBox="1"/>
          <p:nvPr/>
        </p:nvSpPr>
        <p:spPr>
          <a:xfrm>
            <a:off x="4651831" y="1211092"/>
            <a:ext cx="78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From</a:t>
            </a:r>
            <a:endParaRPr lang="en-SG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03B2A8-ADF6-480A-B36C-047BB5EAAB87}"/>
              </a:ext>
            </a:extLst>
          </p:cNvPr>
          <p:cNvSpPr/>
          <p:nvPr/>
        </p:nvSpPr>
        <p:spPr>
          <a:xfrm>
            <a:off x="5248514" y="1230185"/>
            <a:ext cx="2091175" cy="269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Current Location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BAC8A0-952B-4200-9AE3-3704B514C7CD}"/>
              </a:ext>
            </a:extLst>
          </p:cNvPr>
          <p:cNvSpPr/>
          <p:nvPr/>
        </p:nvSpPr>
        <p:spPr>
          <a:xfrm>
            <a:off x="4656426" y="2425619"/>
            <a:ext cx="2880839" cy="50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2B6774-8319-4D2D-A680-8B004C8CF88C}"/>
              </a:ext>
            </a:extLst>
          </p:cNvPr>
          <p:cNvSpPr/>
          <p:nvPr/>
        </p:nvSpPr>
        <p:spPr>
          <a:xfrm>
            <a:off x="6546649" y="2112830"/>
            <a:ext cx="976357" cy="313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Least Walking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C73E91B-3FF9-4344-A601-91CC47E8F0FB}"/>
              </a:ext>
            </a:extLst>
          </p:cNvPr>
          <p:cNvSpPr/>
          <p:nvPr/>
        </p:nvSpPr>
        <p:spPr>
          <a:xfrm>
            <a:off x="5346213" y="2109686"/>
            <a:ext cx="1235185" cy="313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Handicap-Friendly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C93A6F7-2685-46A8-82E2-D3FA983A9740}"/>
              </a:ext>
            </a:extLst>
          </p:cNvPr>
          <p:cNvSpPr/>
          <p:nvPr/>
        </p:nvSpPr>
        <p:spPr>
          <a:xfrm>
            <a:off x="4670793" y="2111798"/>
            <a:ext cx="684473" cy="3131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Fastest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E7DE51-5A2E-49CF-9DB4-2E2544968C90}"/>
              </a:ext>
            </a:extLst>
          </p:cNvPr>
          <p:cNvCxnSpPr>
            <a:cxnSpLocks/>
          </p:cNvCxnSpPr>
          <p:nvPr/>
        </p:nvCxnSpPr>
        <p:spPr>
          <a:xfrm flipV="1">
            <a:off x="4670852" y="4653288"/>
            <a:ext cx="284310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5A3D50A-C16A-4B67-855A-5EF7E5517783}"/>
              </a:ext>
            </a:extLst>
          </p:cNvPr>
          <p:cNvCxnSpPr>
            <a:cxnSpLocks/>
          </p:cNvCxnSpPr>
          <p:nvPr/>
        </p:nvCxnSpPr>
        <p:spPr>
          <a:xfrm flipH="1">
            <a:off x="5759156" y="4754715"/>
            <a:ext cx="619447" cy="1"/>
          </a:xfrm>
          <a:prstGeom prst="line">
            <a:avLst/>
          </a:prstGeom>
          <a:ln w="15875">
            <a:solidFill>
              <a:schemeClr val="tx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4650F4E-933F-43D5-BE43-119C5303BEA6}"/>
              </a:ext>
            </a:extLst>
          </p:cNvPr>
          <p:cNvSpPr txBox="1"/>
          <p:nvPr/>
        </p:nvSpPr>
        <p:spPr>
          <a:xfrm>
            <a:off x="4864170" y="4774944"/>
            <a:ext cx="2454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bg1">
                    <a:lumMod val="50000"/>
                  </a:schemeClr>
                </a:solidFill>
              </a:rPr>
              <a:t>Estimated Time: &lt; 3 minutes</a:t>
            </a:r>
          </a:p>
          <a:p>
            <a:pPr algn="ctr"/>
            <a:endParaRPr lang="en-SG" sz="1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1. Walk Straight (5m)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2. Left Turn (2m)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3. Right Turn (1m)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E7C65C2-42A4-4B79-A49B-5ECC232FA630}"/>
              </a:ext>
            </a:extLst>
          </p:cNvPr>
          <p:cNvPicPr>
            <a:picLocks noChangeAspect="1"/>
          </p:cNvPicPr>
          <p:nvPr>
            <p:custDataLst>
              <p:custData r:id="rId1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141" y="2616215"/>
            <a:ext cx="2143345" cy="226695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D629879-9C24-470D-AFB4-44880F4D462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9596">
            <a:off x="5823913" y="3926768"/>
            <a:ext cx="252000" cy="252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7D04860-F0E5-4285-BF18-4E3E50B487A0}"/>
              </a:ext>
            </a:extLst>
          </p:cNvPr>
          <p:cNvPicPr>
            <a:picLocks noChangeAspect="1"/>
          </p:cNvPicPr>
          <p:nvPr>
            <p:custDataLst>
              <p:custData r:id="rId17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06" y="2961390"/>
            <a:ext cx="270000" cy="2700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F5829493-285C-4F57-BFAA-DE39C00F0F81}"/>
              </a:ext>
            </a:extLst>
          </p:cNvPr>
          <p:cNvSpPr txBox="1"/>
          <p:nvPr/>
        </p:nvSpPr>
        <p:spPr>
          <a:xfrm>
            <a:off x="6121800" y="2778244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1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DA72CBCA-3302-4A0B-80AB-0124B15BEAF4}"/>
              </a:ext>
            </a:extLst>
          </p:cNvPr>
          <p:cNvSpPr/>
          <p:nvPr/>
        </p:nvSpPr>
        <p:spPr>
          <a:xfrm>
            <a:off x="6022975" y="3187388"/>
            <a:ext cx="476250" cy="771837"/>
          </a:xfrm>
          <a:custGeom>
            <a:avLst/>
            <a:gdLst>
              <a:gd name="connsiteX0" fmla="*/ 0 w 476250"/>
              <a:gd name="connsiteY0" fmla="*/ 771837 h 771837"/>
              <a:gd name="connsiteX1" fmla="*/ 25400 w 476250"/>
              <a:gd name="connsiteY1" fmla="*/ 743262 h 771837"/>
              <a:gd name="connsiteX2" fmla="*/ 34925 w 476250"/>
              <a:gd name="connsiteY2" fmla="*/ 736912 h 771837"/>
              <a:gd name="connsiteX3" fmla="*/ 47625 w 476250"/>
              <a:gd name="connsiteY3" fmla="*/ 727387 h 771837"/>
              <a:gd name="connsiteX4" fmla="*/ 66675 w 476250"/>
              <a:gd name="connsiteY4" fmla="*/ 711512 h 771837"/>
              <a:gd name="connsiteX5" fmla="*/ 82550 w 476250"/>
              <a:gd name="connsiteY5" fmla="*/ 692462 h 771837"/>
              <a:gd name="connsiteX6" fmla="*/ 92075 w 476250"/>
              <a:gd name="connsiteY6" fmla="*/ 689287 h 771837"/>
              <a:gd name="connsiteX7" fmla="*/ 107950 w 476250"/>
              <a:gd name="connsiteY7" fmla="*/ 673412 h 771837"/>
              <a:gd name="connsiteX8" fmla="*/ 127000 w 476250"/>
              <a:gd name="connsiteY8" fmla="*/ 657537 h 771837"/>
              <a:gd name="connsiteX9" fmla="*/ 142875 w 476250"/>
              <a:gd name="connsiteY9" fmla="*/ 638487 h 771837"/>
              <a:gd name="connsiteX10" fmla="*/ 155575 w 476250"/>
              <a:gd name="connsiteY10" fmla="*/ 628962 h 771837"/>
              <a:gd name="connsiteX11" fmla="*/ 161925 w 476250"/>
              <a:gd name="connsiteY11" fmla="*/ 619437 h 771837"/>
              <a:gd name="connsiteX12" fmla="*/ 174625 w 476250"/>
              <a:gd name="connsiteY12" fmla="*/ 606737 h 771837"/>
              <a:gd name="connsiteX13" fmla="*/ 196850 w 476250"/>
              <a:gd name="connsiteY13" fmla="*/ 581337 h 771837"/>
              <a:gd name="connsiteX14" fmla="*/ 203200 w 476250"/>
              <a:gd name="connsiteY14" fmla="*/ 571812 h 771837"/>
              <a:gd name="connsiteX15" fmla="*/ 215900 w 476250"/>
              <a:gd name="connsiteY15" fmla="*/ 549587 h 771837"/>
              <a:gd name="connsiteX16" fmla="*/ 225425 w 476250"/>
              <a:gd name="connsiteY16" fmla="*/ 540062 h 771837"/>
              <a:gd name="connsiteX17" fmla="*/ 228600 w 476250"/>
              <a:gd name="connsiteY17" fmla="*/ 530537 h 771837"/>
              <a:gd name="connsiteX18" fmla="*/ 244475 w 476250"/>
              <a:gd name="connsiteY18" fmla="*/ 511487 h 771837"/>
              <a:gd name="connsiteX19" fmla="*/ 254000 w 476250"/>
              <a:gd name="connsiteY19" fmla="*/ 482912 h 771837"/>
              <a:gd name="connsiteX20" fmla="*/ 257175 w 476250"/>
              <a:gd name="connsiteY20" fmla="*/ 473387 h 771837"/>
              <a:gd name="connsiteX21" fmla="*/ 250825 w 476250"/>
              <a:gd name="connsiteY21" fmla="*/ 406712 h 771837"/>
              <a:gd name="connsiteX22" fmla="*/ 244475 w 476250"/>
              <a:gd name="connsiteY22" fmla="*/ 397187 h 771837"/>
              <a:gd name="connsiteX23" fmla="*/ 241300 w 476250"/>
              <a:gd name="connsiteY23" fmla="*/ 387662 h 771837"/>
              <a:gd name="connsiteX24" fmla="*/ 234950 w 476250"/>
              <a:gd name="connsiteY24" fmla="*/ 378137 h 771837"/>
              <a:gd name="connsiteX25" fmla="*/ 225425 w 476250"/>
              <a:gd name="connsiteY25" fmla="*/ 349562 h 771837"/>
              <a:gd name="connsiteX26" fmla="*/ 219075 w 476250"/>
              <a:gd name="connsiteY26" fmla="*/ 340037 h 771837"/>
              <a:gd name="connsiteX27" fmla="*/ 215900 w 476250"/>
              <a:gd name="connsiteY27" fmla="*/ 330512 h 771837"/>
              <a:gd name="connsiteX28" fmla="*/ 200025 w 476250"/>
              <a:gd name="connsiteY28" fmla="*/ 311462 h 771837"/>
              <a:gd name="connsiteX29" fmla="*/ 187325 w 476250"/>
              <a:gd name="connsiteY29" fmla="*/ 279712 h 771837"/>
              <a:gd name="connsiteX30" fmla="*/ 180975 w 476250"/>
              <a:gd name="connsiteY30" fmla="*/ 257487 h 771837"/>
              <a:gd name="connsiteX31" fmla="*/ 174625 w 476250"/>
              <a:gd name="connsiteY31" fmla="*/ 232087 h 771837"/>
              <a:gd name="connsiteX32" fmla="*/ 180975 w 476250"/>
              <a:gd name="connsiteY32" fmla="*/ 168587 h 771837"/>
              <a:gd name="connsiteX33" fmla="*/ 187325 w 476250"/>
              <a:gd name="connsiteY33" fmla="*/ 149537 h 771837"/>
              <a:gd name="connsiteX34" fmla="*/ 190500 w 476250"/>
              <a:gd name="connsiteY34" fmla="*/ 140012 h 771837"/>
              <a:gd name="connsiteX35" fmla="*/ 196850 w 476250"/>
              <a:gd name="connsiteY35" fmla="*/ 130487 h 771837"/>
              <a:gd name="connsiteX36" fmla="*/ 200025 w 476250"/>
              <a:gd name="connsiteY36" fmla="*/ 120962 h 771837"/>
              <a:gd name="connsiteX37" fmla="*/ 209550 w 476250"/>
              <a:gd name="connsiteY37" fmla="*/ 108262 h 771837"/>
              <a:gd name="connsiteX38" fmla="*/ 244475 w 476250"/>
              <a:gd name="connsiteY38" fmla="*/ 76512 h 771837"/>
              <a:gd name="connsiteX39" fmla="*/ 263525 w 476250"/>
              <a:gd name="connsiteY39" fmla="*/ 63812 h 771837"/>
              <a:gd name="connsiteX40" fmla="*/ 273050 w 476250"/>
              <a:gd name="connsiteY40" fmla="*/ 60637 h 771837"/>
              <a:gd name="connsiteX41" fmla="*/ 282575 w 476250"/>
              <a:gd name="connsiteY41" fmla="*/ 54287 h 771837"/>
              <a:gd name="connsiteX42" fmla="*/ 295275 w 476250"/>
              <a:gd name="connsiteY42" fmla="*/ 51112 h 771837"/>
              <a:gd name="connsiteX43" fmla="*/ 327025 w 476250"/>
              <a:gd name="connsiteY43" fmla="*/ 38412 h 771837"/>
              <a:gd name="connsiteX44" fmla="*/ 352425 w 476250"/>
              <a:gd name="connsiteY44" fmla="*/ 25712 h 771837"/>
              <a:gd name="connsiteX45" fmla="*/ 361950 w 476250"/>
              <a:gd name="connsiteY45" fmla="*/ 22537 h 771837"/>
              <a:gd name="connsiteX46" fmla="*/ 377825 w 476250"/>
              <a:gd name="connsiteY46" fmla="*/ 16187 h 771837"/>
              <a:gd name="connsiteX47" fmla="*/ 390525 w 476250"/>
              <a:gd name="connsiteY47" fmla="*/ 13012 h 771837"/>
              <a:gd name="connsiteX48" fmla="*/ 400050 w 476250"/>
              <a:gd name="connsiteY48" fmla="*/ 9837 h 771837"/>
              <a:gd name="connsiteX49" fmla="*/ 438150 w 476250"/>
              <a:gd name="connsiteY49" fmla="*/ 3487 h 771837"/>
              <a:gd name="connsiteX50" fmla="*/ 450850 w 476250"/>
              <a:gd name="connsiteY50" fmla="*/ 312 h 771837"/>
              <a:gd name="connsiteX51" fmla="*/ 476250 w 476250"/>
              <a:gd name="connsiteY51" fmla="*/ 312 h 77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76250" h="771837">
                <a:moveTo>
                  <a:pt x="0" y="771837"/>
                </a:moveTo>
                <a:cubicBezTo>
                  <a:pt x="5888" y="764771"/>
                  <a:pt x="17016" y="750248"/>
                  <a:pt x="25400" y="743262"/>
                </a:cubicBezTo>
                <a:cubicBezTo>
                  <a:pt x="28331" y="740819"/>
                  <a:pt x="31820" y="739130"/>
                  <a:pt x="34925" y="736912"/>
                </a:cubicBezTo>
                <a:cubicBezTo>
                  <a:pt x="39231" y="733836"/>
                  <a:pt x="43607" y="730831"/>
                  <a:pt x="47625" y="727387"/>
                </a:cubicBezTo>
                <a:cubicBezTo>
                  <a:pt x="69016" y="709052"/>
                  <a:pt x="45623" y="725547"/>
                  <a:pt x="66675" y="711512"/>
                </a:cubicBezTo>
                <a:cubicBezTo>
                  <a:pt x="71361" y="704484"/>
                  <a:pt x="75216" y="697351"/>
                  <a:pt x="82550" y="692462"/>
                </a:cubicBezTo>
                <a:cubicBezTo>
                  <a:pt x="85335" y="690606"/>
                  <a:pt x="88900" y="690345"/>
                  <a:pt x="92075" y="689287"/>
                </a:cubicBezTo>
                <a:cubicBezTo>
                  <a:pt x="97367" y="683995"/>
                  <a:pt x="102318" y="678340"/>
                  <a:pt x="107950" y="673412"/>
                </a:cubicBezTo>
                <a:cubicBezTo>
                  <a:pt x="123319" y="659964"/>
                  <a:pt x="112296" y="675182"/>
                  <a:pt x="127000" y="657537"/>
                </a:cubicBezTo>
                <a:cubicBezTo>
                  <a:pt x="139248" y="642839"/>
                  <a:pt x="126642" y="652401"/>
                  <a:pt x="142875" y="638487"/>
                </a:cubicBezTo>
                <a:cubicBezTo>
                  <a:pt x="146893" y="635043"/>
                  <a:pt x="151833" y="632704"/>
                  <a:pt x="155575" y="628962"/>
                </a:cubicBezTo>
                <a:cubicBezTo>
                  <a:pt x="158273" y="626264"/>
                  <a:pt x="159442" y="622334"/>
                  <a:pt x="161925" y="619437"/>
                </a:cubicBezTo>
                <a:cubicBezTo>
                  <a:pt x="165821" y="614891"/>
                  <a:pt x="170885" y="611412"/>
                  <a:pt x="174625" y="606737"/>
                </a:cubicBezTo>
                <a:cubicBezTo>
                  <a:pt x="195792" y="580279"/>
                  <a:pt x="177800" y="594037"/>
                  <a:pt x="196850" y="581337"/>
                </a:cubicBezTo>
                <a:cubicBezTo>
                  <a:pt x="198967" y="578162"/>
                  <a:pt x="201307" y="575125"/>
                  <a:pt x="203200" y="571812"/>
                </a:cubicBezTo>
                <a:cubicBezTo>
                  <a:pt x="208846" y="561931"/>
                  <a:pt x="208868" y="558026"/>
                  <a:pt x="215900" y="549587"/>
                </a:cubicBezTo>
                <a:cubicBezTo>
                  <a:pt x="218775" y="546138"/>
                  <a:pt x="222250" y="543237"/>
                  <a:pt x="225425" y="540062"/>
                </a:cubicBezTo>
                <a:cubicBezTo>
                  <a:pt x="226483" y="536887"/>
                  <a:pt x="227103" y="533530"/>
                  <a:pt x="228600" y="530537"/>
                </a:cubicBezTo>
                <a:cubicBezTo>
                  <a:pt x="233020" y="521696"/>
                  <a:pt x="237453" y="518509"/>
                  <a:pt x="244475" y="511487"/>
                </a:cubicBezTo>
                <a:lnTo>
                  <a:pt x="254000" y="482912"/>
                </a:lnTo>
                <a:lnTo>
                  <a:pt x="257175" y="473387"/>
                </a:lnTo>
                <a:cubicBezTo>
                  <a:pt x="257150" y="473006"/>
                  <a:pt x="255168" y="419741"/>
                  <a:pt x="250825" y="406712"/>
                </a:cubicBezTo>
                <a:cubicBezTo>
                  <a:pt x="249618" y="403092"/>
                  <a:pt x="246182" y="400600"/>
                  <a:pt x="244475" y="397187"/>
                </a:cubicBezTo>
                <a:cubicBezTo>
                  <a:pt x="242978" y="394194"/>
                  <a:pt x="242797" y="390655"/>
                  <a:pt x="241300" y="387662"/>
                </a:cubicBezTo>
                <a:cubicBezTo>
                  <a:pt x="239593" y="384249"/>
                  <a:pt x="236418" y="381659"/>
                  <a:pt x="234950" y="378137"/>
                </a:cubicBezTo>
                <a:cubicBezTo>
                  <a:pt x="231088" y="368869"/>
                  <a:pt x="230994" y="357916"/>
                  <a:pt x="225425" y="349562"/>
                </a:cubicBezTo>
                <a:cubicBezTo>
                  <a:pt x="223308" y="346387"/>
                  <a:pt x="220782" y="343450"/>
                  <a:pt x="219075" y="340037"/>
                </a:cubicBezTo>
                <a:cubicBezTo>
                  <a:pt x="217578" y="337044"/>
                  <a:pt x="217756" y="333297"/>
                  <a:pt x="215900" y="330512"/>
                </a:cubicBezTo>
                <a:cubicBezTo>
                  <a:pt x="189633" y="291112"/>
                  <a:pt x="220800" y="347819"/>
                  <a:pt x="200025" y="311462"/>
                </a:cubicBezTo>
                <a:cubicBezTo>
                  <a:pt x="192550" y="298381"/>
                  <a:pt x="192529" y="295324"/>
                  <a:pt x="187325" y="279712"/>
                </a:cubicBezTo>
                <a:cubicBezTo>
                  <a:pt x="179712" y="256874"/>
                  <a:pt x="188948" y="285394"/>
                  <a:pt x="180975" y="257487"/>
                </a:cubicBezTo>
                <a:cubicBezTo>
                  <a:pt x="174466" y="234707"/>
                  <a:pt x="181080" y="264362"/>
                  <a:pt x="174625" y="232087"/>
                </a:cubicBezTo>
                <a:cubicBezTo>
                  <a:pt x="175975" y="211831"/>
                  <a:pt x="175420" y="188954"/>
                  <a:pt x="180975" y="168587"/>
                </a:cubicBezTo>
                <a:cubicBezTo>
                  <a:pt x="182736" y="162129"/>
                  <a:pt x="185208" y="155887"/>
                  <a:pt x="187325" y="149537"/>
                </a:cubicBezTo>
                <a:cubicBezTo>
                  <a:pt x="188383" y="146362"/>
                  <a:pt x="188644" y="142797"/>
                  <a:pt x="190500" y="140012"/>
                </a:cubicBezTo>
                <a:cubicBezTo>
                  <a:pt x="192617" y="136837"/>
                  <a:pt x="195143" y="133900"/>
                  <a:pt x="196850" y="130487"/>
                </a:cubicBezTo>
                <a:cubicBezTo>
                  <a:pt x="198347" y="127494"/>
                  <a:pt x="198365" y="123868"/>
                  <a:pt x="200025" y="120962"/>
                </a:cubicBezTo>
                <a:cubicBezTo>
                  <a:pt x="202650" y="116368"/>
                  <a:pt x="205990" y="112178"/>
                  <a:pt x="209550" y="108262"/>
                </a:cubicBezTo>
                <a:cubicBezTo>
                  <a:pt x="223808" y="92579"/>
                  <a:pt x="229307" y="87129"/>
                  <a:pt x="244475" y="76512"/>
                </a:cubicBezTo>
                <a:cubicBezTo>
                  <a:pt x="250727" y="72135"/>
                  <a:pt x="256285" y="66225"/>
                  <a:pt x="263525" y="63812"/>
                </a:cubicBezTo>
                <a:cubicBezTo>
                  <a:pt x="266700" y="62754"/>
                  <a:pt x="270057" y="62134"/>
                  <a:pt x="273050" y="60637"/>
                </a:cubicBezTo>
                <a:cubicBezTo>
                  <a:pt x="276463" y="58930"/>
                  <a:pt x="279068" y="55790"/>
                  <a:pt x="282575" y="54287"/>
                </a:cubicBezTo>
                <a:cubicBezTo>
                  <a:pt x="286586" y="52568"/>
                  <a:pt x="291166" y="52580"/>
                  <a:pt x="295275" y="51112"/>
                </a:cubicBezTo>
                <a:cubicBezTo>
                  <a:pt x="306010" y="47278"/>
                  <a:pt x="316830" y="43510"/>
                  <a:pt x="327025" y="38412"/>
                </a:cubicBezTo>
                <a:cubicBezTo>
                  <a:pt x="335492" y="34179"/>
                  <a:pt x="343445" y="28705"/>
                  <a:pt x="352425" y="25712"/>
                </a:cubicBezTo>
                <a:cubicBezTo>
                  <a:pt x="355600" y="24654"/>
                  <a:pt x="358816" y="23712"/>
                  <a:pt x="361950" y="22537"/>
                </a:cubicBezTo>
                <a:cubicBezTo>
                  <a:pt x="367286" y="20536"/>
                  <a:pt x="372418" y="17989"/>
                  <a:pt x="377825" y="16187"/>
                </a:cubicBezTo>
                <a:cubicBezTo>
                  <a:pt x="381965" y="14807"/>
                  <a:pt x="386329" y="14211"/>
                  <a:pt x="390525" y="13012"/>
                </a:cubicBezTo>
                <a:cubicBezTo>
                  <a:pt x="393743" y="12093"/>
                  <a:pt x="396803" y="10649"/>
                  <a:pt x="400050" y="9837"/>
                </a:cubicBezTo>
                <a:cubicBezTo>
                  <a:pt x="417600" y="5450"/>
                  <a:pt x="418437" y="7071"/>
                  <a:pt x="438150" y="3487"/>
                </a:cubicBezTo>
                <a:cubicBezTo>
                  <a:pt x="442443" y="2706"/>
                  <a:pt x="446501" y="674"/>
                  <a:pt x="450850" y="312"/>
                </a:cubicBezTo>
                <a:cubicBezTo>
                  <a:pt x="459287" y="-391"/>
                  <a:pt x="467783" y="312"/>
                  <a:pt x="476250" y="312"/>
                </a:cubicBezTo>
              </a:path>
            </a:pathLst>
          </a:custGeom>
          <a:noFill/>
          <a:ln w="317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DD35CBC-7A2D-467A-8BED-29EED04666E6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6583915" y="4276536"/>
            <a:ext cx="895350" cy="279562"/>
            <a:chOff x="1022839" y="3943491"/>
            <a:chExt cx="895350" cy="279562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84932480-5AB0-4E91-8125-47E1B1AD452F}"/>
                </a:ext>
              </a:extLst>
            </p:cNvPr>
            <p:cNvSpPr/>
            <p:nvPr/>
          </p:nvSpPr>
          <p:spPr>
            <a:xfrm>
              <a:off x="1022839" y="3943491"/>
              <a:ext cx="895350" cy="2722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1275AD5-E307-41A4-931C-ABCC50F7B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79852" y="3985037"/>
              <a:ext cx="198000" cy="1980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F351D70-3230-4154-B197-5AC7CF796DEC}"/>
                </a:ext>
              </a:extLst>
            </p:cNvPr>
            <p:cNvSpPr txBox="1"/>
            <p:nvPr/>
          </p:nvSpPr>
          <p:spPr>
            <a:xfrm>
              <a:off x="1252267" y="3961443"/>
              <a:ext cx="46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Start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D862DE5D-C30E-4EDF-B3E3-9D88C19CE841}"/>
              </a:ext>
            </a:extLst>
          </p:cNvPr>
          <p:cNvPicPr>
            <a:picLocks noChangeAspect="1"/>
          </p:cNvPicPr>
          <p:nvPr>
            <p:custDataLst>
              <p:custData r:id="rId1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114" y="4399888"/>
            <a:ext cx="540000" cy="540000"/>
          </a:xfrm>
          <a:prstGeom prst="rect">
            <a:avLst/>
          </a:prstGeom>
        </p:spPr>
      </p:pic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0280EA4-A978-4BB4-A5EB-D5E36B2916CD}"/>
              </a:ext>
            </a:extLst>
          </p:cNvPr>
          <p:cNvSpPr/>
          <p:nvPr/>
        </p:nvSpPr>
        <p:spPr>
          <a:xfrm>
            <a:off x="4644246" y="625029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0535BD9-B01D-4120-8461-9FF4F618E03A}"/>
              </a:ext>
            </a:extLst>
          </p:cNvPr>
          <p:cNvSpPr txBox="1"/>
          <p:nvPr/>
        </p:nvSpPr>
        <p:spPr>
          <a:xfrm>
            <a:off x="4852657" y="932507"/>
            <a:ext cx="2344848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1BE7F2-61E7-476C-A1B3-B7C30E5DCC3E}"/>
              </a:ext>
            </a:extLst>
          </p:cNvPr>
          <p:cNvSpPr txBox="1"/>
          <p:nvPr/>
        </p:nvSpPr>
        <p:spPr>
          <a:xfrm>
            <a:off x="5125632" y="1152810"/>
            <a:ext cx="26247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>
                    <a:lumMod val="50000"/>
                  </a:schemeClr>
                </a:solidFill>
              </a:rPr>
              <a:t>Walk Straight (5m)</a:t>
            </a:r>
          </a:p>
          <a:p>
            <a:endParaRPr lang="en-SG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2. Left Turn (2m)</a:t>
            </a:r>
          </a:p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3. Right Turn (1m)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633DE12D-3AC2-49F7-BDC9-946805A041D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66314" y="932507"/>
            <a:ext cx="570810" cy="570810"/>
          </a:xfrm>
          <a:prstGeom prst="rect">
            <a:avLst/>
          </a:prstGeom>
        </p:spPr>
      </p:pic>
      <p:sp>
        <p:nvSpPr>
          <p:cNvPr id="83" name="Arrow: Bent 82">
            <a:extLst>
              <a:ext uri="{FF2B5EF4-FFF2-40B4-BE49-F238E27FC236}">
                <a16:creationId xmlns:a16="http://schemas.microsoft.com/office/drawing/2014/main" id="{65376F53-86FA-4F50-9753-914A1EA6B3D9}"/>
              </a:ext>
            </a:extLst>
          </p:cNvPr>
          <p:cNvSpPr/>
          <p:nvPr/>
        </p:nvSpPr>
        <p:spPr>
          <a:xfrm>
            <a:off x="4870006" y="1761195"/>
            <a:ext cx="161780" cy="181701"/>
          </a:xfrm>
          <a:prstGeom prst="bentArrow">
            <a:avLst>
              <a:gd name="adj1" fmla="val 25000"/>
              <a:gd name="adj2" fmla="val 26087"/>
              <a:gd name="adj3" fmla="val 25000"/>
              <a:gd name="adj4" fmla="val 43750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4" name="Arrow: Bent 83">
            <a:extLst>
              <a:ext uri="{FF2B5EF4-FFF2-40B4-BE49-F238E27FC236}">
                <a16:creationId xmlns:a16="http://schemas.microsoft.com/office/drawing/2014/main" id="{4AC34F13-8C4A-439B-A553-DF4C8A7BA6A1}"/>
              </a:ext>
            </a:extLst>
          </p:cNvPr>
          <p:cNvSpPr/>
          <p:nvPr/>
        </p:nvSpPr>
        <p:spPr>
          <a:xfrm>
            <a:off x="4870006" y="2018004"/>
            <a:ext cx="161780" cy="181701"/>
          </a:xfrm>
          <a:prstGeom prst="bentArrow">
            <a:avLst>
              <a:gd name="adj1" fmla="val 25000"/>
              <a:gd name="adj2" fmla="val 26087"/>
              <a:gd name="adj3" fmla="val 25000"/>
              <a:gd name="adj4" fmla="val 43750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59AD448-AF09-45A7-A5F8-08D66B69BD42}"/>
              </a:ext>
            </a:extLst>
          </p:cNvPr>
          <p:cNvSpPr/>
          <p:nvPr/>
        </p:nvSpPr>
        <p:spPr>
          <a:xfrm>
            <a:off x="4656426" y="2425619"/>
            <a:ext cx="2880839" cy="50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DC0E263-0267-4131-8799-6C72D640212D}"/>
              </a:ext>
            </a:extLst>
          </p:cNvPr>
          <p:cNvPicPr>
            <a:picLocks noChangeAspect="1"/>
          </p:cNvPicPr>
          <p:nvPr>
            <p:custDataLst>
              <p:custData r:id="rId20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5702">
            <a:off x="4262793" y="2509441"/>
            <a:ext cx="3524574" cy="372783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5FD619E2-CF54-45C2-B085-A9ED2076038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557" y="4814006"/>
            <a:ext cx="252000" cy="2520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56574FA-AF2D-4B57-A273-01EA08B70CDD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000" y="2881092"/>
            <a:ext cx="270000" cy="27000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F1F763B-98BC-4450-895C-D32694FFD11C}"/>
              </a:ext>
            </a:extLst>
          </p:cNvPr>
          <p:cNvSpPr txBox="1"/>
          <p:nvPr/>
        </p:nvSpPr>
        <p:spPr>
          <a:xfrm>
            <a:off x="5549947" y="268941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1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D04314A-E489-4D5D-97BF-07613133E3E3}"/>
              </a:ext>
            </a:extLst>
          </p:cNvPr>
          <p:cNvGrpSpPr/>
          <p:nvPr>
            <p:custDataLst>
              <p:custData r:id="rId21"/>
            </p:custDataLst>
          </p:nvPr>
        </p:nvGrpSpPr>
        <p:grpSpPr>
          <a:xfrm>
            <a:off x="6510245" y="5684498"/>
            <a:ext cx="909022" cy="369332"/>
            <a:chOff x="1022839" y="3882580"/>
            <a:chExt cx="909022" cy="369332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3B86BA81-4292-4945-917F-8DC1EB68A9DF}"/>
                </a:ext>
              </a:extLst>
            </p:cNvPr>
            <p:cNvSpPr/>
            <p:nvPr/>
          </p:nvSpPr>
          <p:spPr>
            <a:xfrm>
              <a:off x="1022839" y="3943491"/>
              <a:ext cx="895350" cy="27229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2BC21F7-5D42-45D5-85C0-0E2B5CE28ED7}"/>
                </a:ext>
              </a:extLst>
            </p:cNvPr>
            <p:cNvSpPr txBox="1"/>
            <p:nvPr/>
          </p:nvSpPr>
          <p:spPr>
            <a:xfrm>
              <a:off x="1210832" y="3882580"/>
              <a:ext cx="721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chemeClr val="bg1"/>
                  </a:solidFill>
                </a:rPr>
                <a:t>Exit</a:t>
              </a:r>
              <a:endParaRPr lang="en-SG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3852376-0384-4115-BF02-31C7AD0782FE}"/>
              </a:ext>
            </a:extLst>
          </p:cNvPr>
          <p:cNvCxnSpPr>
            <a:cxnSpLocks/>
          </p:cNvCxnSpPr>
          <p:nvPr/>
        </p:nvCxnSpPr>
        <p:spPr>
          <a:xfrm flipV="1">
            <a:off x="6190557" y="4042068"/>
            <a:ext cx="48653" cy="771938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5B28F4C-EB3B-41D1-BED9-518151537F85}"/>
              </a:ext>
            </a:extLst>
          </p:cNvPr>
          <p:cNvCxnSpPr>
            <a:cxnSpLocks/>
          </p:cNvCxnSpPr>
          <p:nvPr/>
        </p:nvCxnSpPr>
        <p:spPr>
          <a:xfrm>
            <a:off x="6132166" y="3878355"/>
            <a:ext cx="121391" cy="163713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E51F8BB-FDF1-4937-A4EF-2A7D83E369E8}"/>
              </a:ext>
            </a:extLst>
          </p:cNvPr>
          <p:cNvCxnSpPr>
            <a:cxnSpLocks/>
          </p:cNvCxnSpPr>
          <p:nvPr/>
        </p:nvCxnSpPr>
        <p:spPr>
          <a:xfrm>
            <a:off x="5423026" y="3630440"/>
            <a:ext cx="709141" cy="247916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C43E41F-A3DB-41B7-8E38-30E9D26B6E68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5423028" y="3016092"/>
            <a:ext cx="537972" cy="614348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1C7BC5A-FEE1-4555-B7F1-F808FABE5D38}"/>
              </a:ext>
            </a:extLst>
          </p:cNvPr>
          <p:cNvSpPr/>
          <p:nvPr/>
        </p:nvSpPr>
        <p:spPr>
          <a:xfrm>
            <a:off x="997794" y="1585732"/>
            <a:ext cx="2812984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C93CB5-3E71-43BD-9E0A-F2E61CFB08BE}"/>
              </a:ext>
            </a:extLst>
          </p:cNvPr>
          <p:cNvSpPr/>
          <p:nvPr/>
        </p:nvSpPr>
        <p:spPr>
          <a:xfrm>
            <a:off x="997793" y="1966667"/>
            <a:ext cx="1438373" cy="350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6CD3F-3468-4431-A001-81124FA0BA58}"/>
              </a:ext>
            </a:extLst>
          </p:cNvPr>
          <p:cNvSpPr txBox="1"/>
          <p:nvPr/>
        </p:nvSpPr>
        <p:spPr>
          <a:xfrm>
            <a:off x="922633" y="1524350"/>
            <a:ext cx="30144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Select “Start” to begin navigation. </a:t>
            </a:r>
          </a:p>
          <a:p>
            <a:endParaRPr lang="en-SG" sz="2400" dirty="0"/>
          </a:p>
          <a:p>
            <a:r>
              <a:rPr lang="en-SG" sz="2400" dirty="0"/>
              <a:t>The first few steps will be displayed with the immediate step in a larger font size. </a:t>
            </a:r>
          </a:p>
          <a:p>
            <a:endParaRPr lang="en-SG" sz="2400" dirty="0"/>
          </a:p>
          <a:p>
            <a:r>
              <a:rPr lang="en-SG" sz="2400" dirty="0"/>
              <a:t>These will be updated as the user continues down the path.</a:t>
            </a:r>
          </a:p>
        </p:txBody>
      </p:sp>
    </p:spTree>
    <p:extLst>
      <p:ext uri="{BB962C8B-B14F-4D97-AF65-F5344CB8AC3E}">
        <p14:creationId xmlns:p14="http://schemas.microsoft.com/office/powerpoint/2010/main" val="111737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/>
      <p:bldP spid="81" grpId="0"/>
      <p:bldP spid="83" grpId="0" animBg="1"/>
      <p:bldP spid="84" grpId="0" animBg="1"/>
      <p:bldP spid="85" grpId="0" animBg="1"/>
      <p:bldP spid="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7E3E43-F8B5-40C3-80C8-0EE2A4B5C749}"/>
              </a:ext>
            </a:extLst>
          </p:cNvPr>
          <p:cNvSpPr/>
          <p:nvPr/>
        </p:nvSpPr>
        <p:spPr>
          <a:xfrm>
            <a:off x="4644246" y="625763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9BE14E-1ADD-478B-A9AF-49656089F056}"/>
              </a:ext>
            </a:extLst>
          </p:cNvPr>
          <p:cNvSpPr txBox="1"/>
          <p:nvPr/>
        </p:nvSpPr>
        <p:spPr>
          <a:xfrm>
            <a:off x="4852657" y="932507"/>
            <a:ext cx="2344848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564C50-0C59-4C4B-8B3E-BA3790E21C1C}"/>
              </a:ext>
            </a:extLst>
          </p:cNvPr>
          <p:cNvSpPr txBox="1"/>
          <p:nvPr/>
        </p:nvSpPr>
        <p:spPr>
          <a:xfrm>
            <a:off x="5127555" y="1112591"/>
            <a:ext cx="26247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>
                    <a:lumMod val="50000"/>
                  </a:schemeClr>
                </a:solidFill>
              </a:rPr>
              <a:t>Walk Straight (5m)</a:t>
            </a:r>
          </a:p>
          <a:p>
            <a:endParaRPr lang="en-SG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2. Left Turn (2m)</a:t>
            </a:r>
          </a:p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3. Right Turn (1m)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6170C22-F7D6-4E68-986E-F65BEE8DBC2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66314" y="932507"/>
            <a:ext cx="570810" cy="570810"/>
          </a:xfrm>
          <a:prstGeom prst="rect">
            <a:avLst/>
          </a:prstGeom>
        </p:spPr>
      </p:pic>
      <p:sp>
        <p:nvSpPr>
          <p:cNvPr id="92" name="Arrow: Bent 91">
            <a:extLst>
              <a:ext uri="{FF2B5EF4-FFF2-40B4-BE49-F238E27FC236}">
                <a16:creationId xmlns:a16="http://schemas.microsoft.com/office/drawing/2014/main" id="{84CE19B5-9766-4540-8997-834CE200C82B}"/>
              </a:ext>
            </a:extLst>
          </p:cNvPr>
          <p:cNvSpPr/>
          <p:nvPr/>
        </p:nvSpPr>
        <p:spPr>
          <a:xfrm>
            <a:off x="4870006" y="1761195"/>
            <a:ext cx="161780" cy="181701"/>
          </a:xfrm>
          <a:prstGeom prst="bentArrow">
            <a:avLst>
              <a:gd name="adj1" fmla="val 25000"/>
              <a:gd name="adj2" fmla="val 26087"/>
              <a:gd name="adj3" fmla="val 25000"/>
              <a:gd name="adj4" fmla="val 43750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6" name="Arrow: Bent 95">
            <a:extLst>
              <a:ext uri="{FF2B5EF4-FFF2-40B4-BE49-F238E27FC236}">
                <a16:creationId xmlns:a16="http://schemas.microsoft.com/office/drawing/2014/main" id="{8C9E455E-69B1-449C-9854-32FD28450FC7}"/>
              </a:ext>
            </a:extLst>
          </p:cNvPr>
          <p:cNvSpPr/>
          <p:nvPr/>
        </p:nvSpPr>
        <p:spPr>
          <a:xfrm>
            <a:off x="4870006" y="2018004"/>
            <a:ext cx="161780" cy="181701"/>
          </a:xfrm>
          <a:prstGeom prst="bentArrow">
            <a:avLst>
              <a:gd name="adj1" fmla="val 25000"/>
              <a:gd name="adj2" fmla="val 26087"/>
              <a:gd name="adj3" fmla="val 25000"/>
              <a:gd name="adj4" fmla="val 43750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73BF111-2541-4FED-983E-9F235FA9DA71}"/>
              </a:ext>
            </a:extLst>
          </p:cNvPr>
          <p:cNvSpPr/>
          <p:nvPr/>
        </p:nvSpPr>
        <p:spPr>
          <a:xfrm>
            <a:off x="4656426" y="2425619"/>
            <a:ext cx="2880839" cy="50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C559A79E-0146-44EA-B7BB-9B5645AB307A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5702">
            <a:off x="4262793" y="2509441"/>
            <a:ext cx="3524574" cy="3727835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1F4E2AC-E435-4CB0-8152-00BE28E17EC2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 rot="10800000">
            <a:off x="7540392" y="1953719"/>
            <a:ext cx="3121541" cy="3915445"/>
            <a:chOff x="1515104" y="1767119"/>
            <a:chExt cx="3121541" cy="391544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1948E22-34E6-4392-9158-F26C8F980B14}"/>
                </a:ext>
              </a:extLst>
            </p:cNvPr>
            <p:cNvSpPr/>
            <p:nvPr/>
          </p:nvSpPr>
          <p:spPr>
            <a:xfrm>
              <a:off x="1515104" y="1823207"/>
              <a:ext cx="3083436" cy="3859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B1624DA-A8FD-4B89-BC85-18A383586B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6644" y="1767119"/>
              <a:ext cx="1" cy="390583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D0DA4FA-B36E-4909-B9A3-51DB54EE0839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533428" y="1933843"/>
            <a:ext cx="3112489" cy="4298393"/>
            <a:chOff x="1533210" y="1767119"/>
            <a:chExt cx="3112489" cy="4276683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9BF8C28-203B-404A-9D03-4E257DFC68D1}"/>
                </a:ext>
              </a:extLst>
            </p:cNvPr>
            <p:cNvSpPr/>
            <p:nvPr/>
          </p:nvSpPr>
          <p:spPr>
            <a:xfrm>
              <a:off x="1533210" y="1823207"/>
              <a:ext cx="3083436" cy="4220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AC0588E-2136-4EE8-A690-B375B9F954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5698" y="1767119"/>
              <a:ext cx="1" cy="3915445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Picture 133">
            <a:extLst>
              <a:ext uri="{FF2B5EF4-FFF2-40B4-BE49-F238E27FC236}">
                <a16:creationId xmlns:a16="http://schemas.microsoft.com/office/drawing/2014/main" id="{4A209472-4ADF-465A-992B-2C50CB1F705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557" y="4814006"/>
            <a:ext cx="252000" cy="25200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180F24DE-F42B-453B-A50A-7C5FFEC7ACC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000" y="2881092"/>
            <a:ext cx="270000" cy="270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26FF27F1-8DE3-45B2-B261-A8C7A8548BB2}"/>
              </a:ext>
            </a:extLst>
          </p:cNvPr>
          <p:cNvSpPr txBox="1"/>
          <p:nvPr/>
        </p:nvSpPr>
        <p:spPr>
          <a:xfrm>
            <a:off x="5549947" y="268941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1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49CF30B-2C37-4FEE-8C3D-6038B227836A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510245" y="5684498"/>
            <a:ext cx="909022" cy="369332"/>
            <a:chOff x="1022839" y="3882580"/>
            <a:chExt cx="909022" cy="369332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A998066D-E85D-461F-895F-0C75654DC3A0}"/>
                </a:ext>
              </a:extLst>
            </p:cNvPr>
            <p:cNvSpPr/>
            <p:nvPr/>
          </p:nvSpPr>
          <p:spPr>
            <a:xfrm>
              <a:off x="1022839" y="3943491"/>
              <a:ext cx="895350" cy="27229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0A31562-7E90-4548-BE9F-A496A8CB6B45}"/>
                </a:ext>
              </a:extLst>
            </p:cNvPr>
            <p:cNvSpPr txBox="1"/>
            <p:nvPr/>
          </p:nvSpPr>
          <p:spPr>
            <a:xfrm>
              <a:off x="1210832" y="3882580"/>
              <a:ext cx="721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chemeClr val="bg1"/>
                  </a:solidFill>
                </a:rPr>
                <a:t>Exit</a:t>
              </a:r>
              <a:endParaRPr lang="en-SG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49DFFD8-3179-485B-9376-F36C414BADC6}"/>
              </a:ext>
            </a:extLst>
          </p:cNvPr>
          <p:cNvCxnSpPr>
            <a:cxnSpLocks/>
          </p:cNvCxnSpPr>
          <p:nvPr/>
        </p:nvCxnSpPr>
        <p:spPr>
          <a:xfrm flipV="1">
            <a:off x="6190557" y="4042068"/>
            <a:ext cx="48653" cy="771938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60220F4-B43D-429C-96DE-7A34B92CAF9B}"/>
              </a:ext>
            </a:extLst>
          </p:cNvPr>
          <p:cNvCxnSpPr>
            <a:cxnSpLocks/>
          </p:cNvCxnSpPr>
          <p:nvPr/>
        </p:nvCxnSpPr>
        <p:spPr>
          <a:xfrm>
            <a:off x="6132166" y="3878355"/>
            <a:ext cx="121391" cy="163713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B33C04A-24B8-4FC8-9115-B5924CBEC111}"/>
              </a:ext>
            </a:extLst>
          </p:cNvPr>
          <p:cNvCxnSpPr>
            <a:cxnSpLocks/>
          </p:cNvCxnSpPr>
          <p:nvPr/>
        </p:nvCxnSpPr>
        <p:spPr>
          <a:xfrm>
            <a:off x="5423026" y="3630440"/>
            <a:ext cx="709141" cy="247916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A0E45CF-F4DB-4574-B91D-38E9597D75FF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5423028" y="3016092"/>
            <a:ext cx="537972" cy="614348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56">
            <a:extLst>
              <a:ext uri="{FF2B5EF4-FFF2-40B4-BE49-F238E27FC236}">
                <a16:creationId xmlns:a16="http://schemas.microsoft.com/office/drawing/2014/main" id="{EEE1EAC0-B15A-4AB1-8C50-18437924101C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949" y="5921433"/>
            <a:ext cx="540000" cy="5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D7BE54-CA60-411C-8BBC-291E7CAECA08}"/>
              </a:ext>
            </a:extLst>
          </p:cNvPr>
          <p:cNvSpPr txBox="1"/>
          <p:nvPr/>
        </p:nvSpPr>
        <p:spPr>
          <a:xfrm>
            <a:off x="977774" y="2257818"/>
            <a:ext cx="3014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Select “Exit” to leave the navigation view.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D1FB865-FA87-4557-81F2-89F0330A3FA9}"/>
              </a:ext>
            </a:extLst>
          </p:cNvPr>
          <p:cNvPicPr>
            <a:picLocks noChangeAspect="1"/>
          </p:cNvPicPr>
          <p:nvPr>
            <p:custDataLst>
              <p:custData r:id="rId6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71" y="2430371"/>
            <a:ext cx="3014420" cy="3188261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6073EBE-123D-47AB-8DEF-4F9AEAF4E952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5877068" y="2822482"/>
            <a:ext cx="294250" cy="261287"/>
            <a:chOff x="4033668" y="1366668"/>
            <a:chExt cx="360000" cy="360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8B4AE1-3876-4D0F-9FF2-0E97E27F3691}"/>
                </a:ext>
              </a:extLst>
            </p:cNvPr>
            <p:cNvSpPr/>
            <p:nvPr/>
          </p:nvSpPr>
          <p:spPr>
            <a:xfrm>
              <a:off x="4033668" y="13666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CE0D7BE-F719-4C5D-B599-2070B7B41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68" y="1422468"/>
              <a:ext cx="248400" cy="248400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115D981-071F-46E1-9F7A-FE0015CB4952}"/>
              </a:ext>
            </a:extLst>
          </p:cNvPr>
          <p:cNvSpPr txBox="1"/>
          <p:nvPr/>
        </p:nvSpPr>
        <p:spPr>
          <a:xfrm>
            <a:off x="5100173" y="1668582"/>
            <a:ext cx="199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Tampines Polyclinic</a:t>
            </a:r>
          </a:p>
          <a:p>
            <a:pPr algn="ctr"/>
            <a:r>
              <a:rPr lang="en-SG" dirty="0">
                <a:latin typeface="Sitka Display" panose="02000505000000020004" pitchFamily="2" charset="0"/>
                <a:cs typeface="Arial" panose="020B0604020202020204" pitchFamily="34" charset="0"/>
              </a:rPr>
              <a:t>2F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0C560EE-5EB3-4629-A31A-1102FB106F6C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73" y="3387636"/>
            <a:ext cx="162000" cy="162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A6DA7D6-B332-4B3B-A496-0FBAC31F6DE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6194375" y="3460687"/>
            <a:ext cx="281517" cy="270144"/>
            <a:chOff x="3439014" y="1829289"/>
            <a:chExt cx="360000" cy="360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1E58F32-ACA1-48C9-AC4D-6A764CBDC74E}"/>
                </a:ext>
              </a:extLst>
            </p:cNvPr>
            <p:cNvSpPr/>
            <p:nvPr/>
          </p:nvSpPr>
          <p:spPr>
            <a:xfrm>
              <a:off x="3439014" y="182928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3A5CE36-6A42-49CE-8BC4-D6FF10B1C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1885089"/>
              <a:ext cx="248400" cy="2484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AE9E178-7107-4DE5-A08A-B9EBF21A9D90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5300604" y="4796044"/>
            <a:ext cx="294250" cy="270145"/>
            <a:chOff x="4295775" y="1057275"/>
            <a:chExt cx="360000" cy="3600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2B74199-64DD-442C-940E-273E775E4971}"/>
                </a:ext>
              </a:extLst>
            </p:cNvPr>
            <p:cNvSpPr/>
            <p:nvPr/>
          </p:nvSpPr>
          <p:spPr>
            <a:xfrm>
              <a:off x="4295775" y="105727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60CCECD-FEA0-4A2D-AF47-C677B14D3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75" y="1113075"/>
              <a:ext cx="248400" cy="2484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1374A07-8A5E-4909-97C0-F0248C0BC82E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5393431" y="4037767"/>
            <a:ext cx="294250" cy="270146"/>
            <a:chOff x="1398528" y="3376748"/>
            <a:chExt cx="393700" cy="360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7B3D3C7-2051-43E0-82BA-0C28360DABF5}"/>
                </a:ext>
              </a:extLst>
            </p:cNvPr>
            <p:cNvSpPr/>
            <p:nvPr/>
          </p:nvSpPr>
          <p:spPr>
            <a:xfrm>
              <a:off x="1398528" y="3376748"/>
              <a:ext cx="3937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604AE24-61DE-481B-8CF7-1E3C31EB7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71178" y="3432548"/>
              <a:ext cx="248400" cy="248400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FD1879CC-F3FD-42D7-8BBB-126FA22084B0}"/>
              </a:ext>
            </a:extLst>
          </p:cNvPr>
          <p:cNvPicPr>
            <a:picLocks noChangeAspect="1"/>
          </p:cNvPicPr>
          <p:nvPr>
            <p:custDataLst>
              <p:custData r:id="rId12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049701"/>
            <a:ext cx="162000" cy="162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1415D31-0067-4CB5-98F1-30CC1DDD6D3B}"/>
              </a:ext>
            </a:extLst>
          </p:cNvPr>
          <p:cNvPicPr>
            <a:picLocks noChangeAspect="1"/>
          </p:cNvPicPr>
          <p:nvPr>
            <p:custDataLst>
              <p:custData r:id="rId13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01" y="4451569"/>
            <a:ext cx="162000" cy="162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0B66D49-67EC-434E-B6DF-D4FB198D698C}"/>
              </a:ext>
            </a:extLst>
          </p:cNvPr>
          <p:cNvPicPr>
            <a:picLocks noChangeAspect="1"/>
          </p:cNvPicPr>
          <p:nvPr>
            <p:custDataLst>
              <p:custData r:id="rId14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00" y="3719672"/>
            <a:ext cx="162000" cy="162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FE67269-E9B7-48AA-9269-E3C823E443A8}"/>
              </a:ext>
            </a:extLst>
          </p:cNvPr>
          <p:cNvSpPr txBox="1"/>
          <p:nvPr/>
        </p:nvSpPr>
        <p:spPr>
          <a:xfrm>
            <a:off x="5821537" y="4248360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75897F-FC04-4D3A-A969-7A7AC94511DC}"/>
              </a:ext>
            </a:extLst>
          </p:cNvPr>
          <p:cNvSpPr txBox="1"/>
          <p:nvPr/>
        </p:nvSpPr>
        <p:spPr>
          <a:xfrm>
            <a:off x="6068880" y="2833533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45F501-3D3A-415A-B13D-02B5A47F7A17}"/>
              </a:ext>
            </a:extLst>
          </p:cNvPr>
          <p:cNvSpPr txBox="1"/>
          <p:nvPr/>
        </p:nvSpPr>
        <p:spPr>
          <a:xfrm>
            <a:off x="6208536" y="352318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X-Ray Room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56B4B0-50A5-47C6-A901-15ECF89FBDB0}"/>
              </a:ext>
            </a:extLst>
          </p:cNvPr>
          <p:cNvSpPr txBox="1"/>
          <p:nvPr/>
        </p:nvSpPr>
        <p:spPr>
          <a:xfrm>
            <a:off x="4944099" y="3157079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Pantry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7B6DC95-1689-4FCE-AED7-BD17F6B4D7F2}"/>
              </a:ext>
            </a:extLst>
          </p:cNvPr>
          <p:cNvPicPr>
            <a:picLocks noChangeAspect="1"/>
          </p:cNvPicPr>
          <p:nvPr>
            <p:custDataLst>
              <p:custData r:id="rId1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9596">
            <a:off x="5942881" y="4037154"/>
            <a:ext cx="252000" cy="252000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343077FB-25A5-4802-B472-EF2A2C315566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6823584" y="5486303"/>
            <a:ext cx="394541" cy="406673"/>
            <a:chOff x="6902599" y="5528870"/>
            <a:chExt cx="394541" cy="40667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0C376F-F16B-4D9D-B7F8-55CDBB407AFB}"/>
                </a:ext>
              </a:extLst>
            </p:cNvPr>
            <p:cNvSpPr/>
            <p:nvPr/>
          </p:nvSpPr>
          <p:spPr>
            <a:xfrm>
              <a:off x="6902599" y="5528870"/>
              <a:ext cx="394541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F28557F-8425-470C-8B6F-7F759D0193E6}"/>
                </a:ext>
              </a:extLst>
            </p:cNvPr>
            <p:cNvPicPr>
              <a:picLocks noChangeAspect="1"/>
            </p:cNvPicPr>
            <p:nvPr>
              <p:custDataLst>
                <p:custData r:id="rId32"/>
              </p:custDataLst>
            </p:nvPr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800" y="5609890"/>
              <a:ext cx="248400" cy="2484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8B3057F-B547-4AC1-A5AE-59AF4ECC9AF0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4836188" y="1070165"/>
            <a:ext cx="2519624" cy="338405"/>
            <a:chOff x="235893" y="974307"/>
            <a:chExt cx="2519624" cy="33840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03404E1-B5D1-4D67-BDE3-8A0DA34082FB}"/>
                </a:ext>
              </a:extLst>
            </p:cNvPr>
            <p:cNvGrpSpPr/>
            <p:nvPr>
              <p:custDataLst>
                <p:custData r:id="rId31"/>
              </p:custDataLst>
            </p:nvPr>
          </p:nvGrpSpPr>
          <p:grpSpPr>
            <a:xfrm>
              <a:off x="235893" y="974307"/>
              <a:ext cx="2519624" cy="320040"/>
              <a:chOff x="772160" y="1263015"/>
              <a:chExt cx="2129790" cy="32004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8B7F316-DF81-4DC2-973F-FCB472B497F1}"/>
                  </a:ext>
                </a:extLst>
              </p:cNvPr>
              <p:cNvSpPr/>
              <p:nvPr/>
            </p:nvSpPr>
            <p:spPr>
              <a:xfrm>
                <a:off x="772160" y="1263015"/>
                <a:ext cx="2129790" cy="320040"/>
              </a:xfrm>
              <a:prstGeom prst="rect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07125923-3CD3-4063-869C-EB8A423B1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34" y="1343848"/>
                <a:ext cx="188758" cy="188758"/>
              </a:xfrm>
              <a:prstGeom prst="rect">
                <a:avLst/>
              </a:prstGeom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6B8BD8D-C173-4549-A5AF-FE55A38421D5}"/>
                </a:ext>
              </a:extLst>
            </p:cNvPr>
            <p:cNvSpPr txBox="1"/>
            <p:nvPr/>
          </p:nvSpPr>
          <p:spPr>
            <a:xfrm>
              <a:off x="512351" y="1004935"/>
              <a:ext cx="223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2">
                      <a:lumMod val="90000"/>
                    </a:schemeClr>
                  </a:solidFill>
                </a:rPr>
                <a:t>Start searching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F427740-5414-4091-A9F0-1AA8E5CDB450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4636478" y="3359711"/>
            <a:ext cx="3051574" cy="2549790"/>
            <a:chOff x="4641851" y="3358356"/>
            <a:chExt cx="3051574" cy="254979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6C9E7-AC59-4BD3-8B4E-342811336AB6}"/>
                </a:ext>
              </a:extLst>
            </p:cNvPr>
            <p:cNvSpPr/>
            <p:nvPr>
              <p:custDataLst>
                <p:custData r:id="rId26"/>
              </p:custDataLst>
            </p:nvPr>
          </p:nvSpPr>
          <p:spPr>
            <a:xfrm>
              <a:off x="4711872" y="3358356"/>
              <a:ext cx="2794252" cy="2549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958825-448E-4EF4-8197-581A3EDB6F0F}"/>
                </a:ext>
              </a:extLst>
            </p:cNvPr>
            <p:cNvSpPr txBox="1"/>
            <p:nvPr/>
          </p:nvSpPr>
          <p:spPr>
            <a:xfrm>
              <a:off x="4829732" y="3492824"/>
              <a:ext cx="247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Consultation Room 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E47E4B5-E23A-4181-9911-BA4BAA73E861}"/>
                </a:ext>
              </a:extLst>
            </p:cNvPr>
            <p:cNvSpPr txBox="1"/>
            <p:nvPr/>
          </p:nvSpPr>
          <p:spPr>
            <a:xfrm>
              <a:off x="4806988" y="3860834"/>
              <a:ext cx="2548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#02-07, 1min Walk</a:t>
              </a:r>
            </a:p>
            <a:p>
              <a:r>
                <a:rPr lang="en-SG" sz="1200" dirty="0"/>
                <a:t>Current Estimated Wait Time: 50mins</a:t>
              </a:r>
            </a:p>
            <a:p>
              <a:r>
                <a:rPr lang="en-SG" sz="1200" dirty="0"/>
                <a:t>Opening Hours: 10am to 5pm Daily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C23FC63-436C-46D4-9D92-78DCF7DE28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1851" y="3375069"/>
              <a:ext cx="2909840" cy="918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E4C096-4687-47C7-B77B-8A755B525D9A}"/>
                </a:ext>
              </a:extLst>
            </p:cNvPr>
            <p:cNvCxnSpPr>
              <a:cxnSpLocks/>
            </p:cNvCxnSpPr>
            <p:nvPr>
              <p:custDataLst>
                <p:custData r:id="rId27"/>
              </p:custDataLst>
            </p:nvPr>
          </p:nvCxnSpPr>
          <p:spPr>
            <a:xfrm flipH="1">
              <a:off x="5740696" y="3486931"/>
              <a:ext cx="619447" cy="1"/>
            </a:xfrm>
            <a:prstGeom prst="line">
              <a:avLst/>
            </a:prstGeom>
            <a:ln w="15875">
              <a:solidFill>
                <a:schemeClr val="tx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1B2412D-BD50-4C2C-9251-D481ED05F8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0852" y="4512966"/>
              <a:ext cx="2834848" cy="1649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70D0F25-F3C5-4D74-85C2-CA0541F57142}"/>
                </a:ext>
              </a:extLst>
            </p:cNvPr>
            <p:cNvSpPr txBox="1"/>
            <p:nvPr/>
          </p:nvSpPr>
          <p:spPr>
            <a:xfrm>
              <a:off x="4762500" y="4613569"/>
              <a:ext cx="268490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>
                  <a:solidFill>
                    <a:schemeClr val="bg1">
                      <a:lumMod val="50000"/>
                    </a:schemeClr>
                  </a:solidFill>
                </a:rPr>
                <a:t>Additional Information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dirty="0">
                  <a:solidFill>
                    <a:schemeClr val="bg1">
                      <a:lumMod val="50000"/>
                    </a:schemeClr>
                  </a:solidFill>
                </a:rPr>
                <a:t>Walk-in allowed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dirty="0">
                  <a:solidFill>
                    <a:schemeClr val="bg1">
                      <a:lumMod val="50000"/>
                    </a:schemeClr>
                  </a:solidFill>
                </a:rPr>
                <a:t>Please bring identification card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3F0E534-F195-4EFF-B79C-D794405A2A12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4721669" y="5569142"/>
              <a:ext cx="1082651" cy="274131"/>
              <a:chOff x="2120233" y="5646536"/>
              <a:chExt cx="1082651" cy="274131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5B7C0D0-4515-434A-9D36-821E1BB01688}"/>
                  </a:ext>
                </a:extLst>
              </p:cNvPr>
              <p:cNvSpPr/>
              <p:nvPr/>
            </p:nvSpPr>
            <p:spPr>
              <a:xfrm>
                <a:off x="2120233" y="5648369"/>
                <a:ext cx="895350" cy="2722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824E679A-026E-48CE-A2EA-E82A5A351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1188" y="5685518"/>
                <a:ext cx="198000" cy="198000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3FD36EF-67CD-49C8-9C75-D837E116C783}"/>
                  </a:ext>
                </a:extLst>
              </p:cNvPr>
              <p:cNvSpPr txBox="1"/>
              <p:nvPr/>
            </p:nvSpPr>
            <p:spPr>
              <a:xfrm>
                <a:off x="2307534" y="5646536"/>
                <a:ext cx="8953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100" dirty="0"/>
                  <a:t>Directions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9EF0F62-9F61-4324-A575-E3FF9FB1566A}"/>
                </a:ext>
              </a:extLst>
            </p:cNvPr>
            <p:cNvGrpSpPr/>
            <p:nvPr>
              <p:custDataLst>
                <p:custData r:id="rId29"/>
              </p:custDataLst>
            </p:nvPr>
          </p:nvGrpSpPr>
          <p:grpSpPr>
            <a:xfrm>
              <a:off x="6596031" y="5547833"/>
              <a:ext cx="1097394" cy="275134"/>
              <a:chOff x="1022839" y="4307913"/>
              <a:chExt cx="1097394" cy="275134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F67862A9-31F6-42AF-BC71-7FF10E559FFE}"/>
                  </a:ext>
                </a:extLst>
              </p:cNvPr>
              <p:cNvSpPr/>
              <p:nvPr/>
            </p:nvSpPr>
            <p:spPr>
              <a:xfrm>
                <a:off x="1022839" y="4307913"/>
                <a:ext cx="895350" cy="2722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F8C5A9F6-1376-412B-832C-BB136B6D7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9852" y="4364310"/>
                <a:ext cx="198000" cy="198000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91CF0F6-229D-4706-BA39-1FBDD2ABA1ED}"/>
                  </a:ext>
                </a:extLst>
              </p:cNvPr>
              <p:cNvSpPr txBox="1"/>
              <p:nvPr/>
            </p:nvSpPr>
            <p:spPr>
              <a:xfrm>
                <a:off x="1224883" y="4321437"/>
                <a:ext cx="8953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100" dirty="0"/>
                  <a:t>Call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C6CB801-D86F-4333-ADE7-69DAA42C2117}"/>
                </a:ext>
              </a:extLst>
            </p:cNvPr>
            <p:cNvGrpSpPr/>
            <p:nvPr>
              <p:custDataLst>
                <p:custData r:id="rId30"/>
              </p:custDataLst>
            </p:nvPr>
          </p:nvGrpSpPr>
          <p:grpSpPr>
            <a:xfrm>
              <a:off x="5656672" y="5562549"/>
              <a:ext cx="895350" cy="279562"/>
              <a:chOff x="1022839" y="3943491"/>
              <a:chExt cx="895350" cy="279562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81450F61-EED8-4C32-899D-14DC5199BD73}"/>
                  </a:ext>
                </a:extLst>
              </p:cNvPr>
              <p:cNvSpPr/>
              <p:nvPr/>
            </p:nvSpPr>
            <p:spPr>
              <a:xfrm>
                <a:off x="1022839" y="3943491"/>
                <a:ext cx="895350" cy="2722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45B59A7F-F93D-43B5-AC16-95A69CCDD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79852" y="3985037"/>
                <a:ext cx="198000" cy="198000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6E8D74-B05D-41A7-9BBF-2E124FA8F035}"/>
                  </a:ext>
                </a:extLst>
              </p:cNvPr>
              <p:cNvSpPr txBox="1"/>
              <p:nvPr/>
            </p:nvSpPr>
            <p:spPr>
              <a:xfrm>
                <a:off x="1252267" y="3961443"/>
                <a:ext cx="4620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100" dirty="0"/>
                  <a:t>Start</a:t>
                </a:r>
              </a:p>
            </p:txBody>
          </p:sp>
        </p:grp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9FAED7BC-FA62-485A-BB3A-2EFDBC5953FE}"/>
              </a:ext>
            </a:extLst>
          </p:cNvPr>
          <p:cNvPicPr>
            <a:picLocks noChangeAspect="1"/>
          </p:cNvPicPr>
          <p:nvPr>
            <p:custDataLst>
              <p:custData r:id="rId19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90" y="5730380"/>
            <a:ext cx="540000" cy="540000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A02EE32-78B8-42E3-9FE3-0D112D55CA67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4644246" y="625763"/>
            <a:ext cx="2909455" cy="560647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883F6391-0BCF-42CB-B154-03F1B02230A4}"/>
              </a:ext>
            </a:extLst>
          </p:cNvPr>
          <p:cNvPicPr>
            <a:picLocks noChangeAspect="1"/>
          </p:cNvPicPr>
          <p:nvPr>
            <p:custDataLst>
              <p:custData r:id="rId21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84" y="901551"/>
            <a:ext cx="234000" cy="23400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E317355E-6CE0-4703-938F-0E472D0EC2A0}"/>
              </a:ext>
            </a:extLst>
          </p:cNvPr>
          <p:cNvSpPr/>
          <p:nvPr/>
        </p:nvSpPr>
        <p:spPr>
          <a:xfrm>
            <a:off x="5248513" y="1628028"/>
            <a:ext cx="2091175" cy="269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X-Ray Room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49F39E-DC3B-4FF5-A21F-33BBB7A2BA9D}"/>
              </a:ext>
            </a:extLst>
          </p:cNvPr>
          <p:cNvSpPr txBox="1"/>
          <p:nvPr/>
        </p:nvSpPr>
        <p:spPr>
          <a:xfrm>
            <a:off x="4670541" y="1618481"/>
            <a:ext cx="642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To</a:t>
            </a:r>
            <a:endParaRPr lang="en-SG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68EA05-6766-420E-96B6-4E39711BFC94}"/>
              </a:ext>
            </a:extLst>
          </p:cNvPr>
          <p:cNvSpPr txBox="1"/>
          <p:nvPr/>
        </p:nvSpPr>
        <p:spPr>
          <a:xfrm>
            <a:off x="4651831" y="1211092"/>
            <a:ext cx="78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From</a:t>
            </a:r>
            <a:endParaRPr lang="en-SG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552D12A-1B74-4DAB-9B50-589CEDB92EFA}"/>
              </a:ext>
            </a:extLst>
          </p:cNvPr>
          <p:cNvSpPr/>
          <p:nvPr/>
        </p:nvSpPr>
        <p:spPr>
          <a:xfrm>
            <a:off x="5248514" y="1230185"/>
            <a:ext cx="2091175" cy="269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Current Location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0931304F-7C1A-4843-9373-C03DCC5D8C50}"/>
              </a:ext>
            </a:extLst>
          </p:cNvPr>
          <p:cNvPicPr>
            <a:picLocks noChangeAspect="1"/>
          </p:cNvPicPr>
          <p:nvPr>
            <p:custDataLst>
              <p:custData r:id="rId22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141" y="2616215"/>
            <a:ext cx="2143345" cy="2266951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252A8826-F88D-4F12-9359-22037BD9666D}"/>
              </a:ext>
            </a:extLst>
          </p:cNvPr>
          <p:cNvSpPr/>
          <p:nvPr/>
        </p:nvSpPr>
        <p:spPr>
          <a:xfrm>
            <a:off x="4656426" y="2425619"/>
            <a:ext cx="2880839" cy="50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4869196-0062-4A01-AEAD-067927C38BCD}"/>
              </a:ext>
            </a:extLst>
          </p:cNvPr>
          <p:cNvSpPr/>
          <p:nvPr/>
        </p:nvSpPr>
        <p:spPr>
          <a:xfrm>
            <a:off x="6546649" y="2112830"/>
            <a:ext cx="976357" cy="313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Least Walking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367051A-3E5A-4EE9-8E64-A3FCB1A1DD86}"/>
              </a:ext>
            </a:extLst>
          </p:cNvPr>
          <p:cNvSpPr/>
          <p:nvPr/>
        </p:nvSpPr>
        <p:spPr>
          <a:xfrm>
            <a:off x="5346213" y="2109686"/>
            <a:ext cx="1235185" cy="313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Handicap-Friendly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0246F3A-973F-4956-B9B4-D2A66DAEDDC7}"/>
              </a:ext>
            </a:extLst>
          </p:cNvPr>
          <p:cNvSpPr/>
          <p:nvPr/>
        </p:nvSpPr>
        <p:spPr>
          <a:xfrm>
            <a:off x="4670793" y="2111798"/>
            <a:ext cx="684473" cy="3131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chemeClr val="tx1"/>
                </a:solidFill>
              </a:rPr>
              <a:t>Fastest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216D2F2-64B0-4087-A168-E8407922C803}"/>
              </a:ext>
            </a:extLst>
          </p:cNvPr>
          <p:cNvCxnSpPr>
            <a:cxnSpLocks/>
          </p:cNvCxnSpPr>
          <p:nvPr/>
        </p:nvCxnSpPr>
        <p:spPr>
          <a:xfrm flipV="1">
            <a:off x="4670852" y="4653288"/>
            <a:ext cx="284310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DCE69E3-B3B0-4D58-B112-47BEB62EF90C}"/>
              </a:ext>
            </a:extLst>
          </p:cNvPr>
          <p:cNvCxnSpPr>
            <a:cxnSpLocks/>
          </p:cNvCxnSpPr>
          <p:nvPr/>
        </p:nvCxnSpPr>
        <p:spPr>
          <a:xfrm flipH="1">
            <a:off x="5759156" y="4754715"/>
            <a:ext cx="619447" cy="1"/>
          </a:xfrm>
          <a:prstGeom prst="line">
            <a:avLst/>
          </a:prstGeom>
          <a:ln w="15875">
            <a:solidFill>
              <a:schemeClr val="tx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9DF19AC-72C2-486F-8A50-131792345A6B}"/>
              </a:ext>
            </a:extLst>
          </p:cNvPr>
          <p:cNvSpPr txBox="1"/>
          <p:nvPr/>
        </p:nvSpPr>
        <p:spPr>
          <a:xfrm>
            <a:off x="4864170" y="4774944"/>
            <a:ext cx="2454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bg1">
                    <a:lumMod val="50000"/>
                  </a:schemeClr>
                </a:solidFill>
              </a:rPr>
              <a:t>Estimated Time: &lt; 3 minutes</a:t>
            </a:r>
          </a:p>
          <a:p>
            <a:pPr algn="ctr"/>
            <a:endParaRPr lang="en-SG" sz="1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1. Walk Straight (5m)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2. Left Turn (2m)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3. Right Turn (1m)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D49DE901-952B-44DD-9C23-C1944D8BDFC6}"/>
              </a:ext>
            </a:extLst>
          </p:cNvPr>
          <p:cNvPicPr>
            <a:picLocks noChangeAspect="1"/>
          </p:cNvPicPr>
          <p:nvPr>
            <p:custDataLst>
              <p:custData r:id="rId23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9596">
            <a:off x="5823913" y="3926768"/>
            <a:ext cx="252000" cy="2520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B58BF36D-5F37-44B8-8A84-F7900C6FF949}"/>
              </a:ext>
            </a:extLst>
          </p:cNvPr>
          <p:cNvPicPr>
            <a:picLocks noChangeAspect="1"/>
          </p:cNvPicPr>
          <p:nvPr>
            <p:custDataLst>
              <p:custData r:id="rId24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06" y="2961390"/>
            <a:ext cx="270000" cy="2700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81AE29C8-A6E5-4793-A81A-4D1B5F6E32FF}"/>
              </a:ext>
            </a:extLst>
          </p:cNvPr>
          <p:cNvSpPr txBox="1"/>
          <p:nvPr/>
        </p:nvSpPr>
        <p:spPr>
          <a:xfrm>
            <a:off x="6121800" y="2778244"/>
            <a:ext cx="137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Consultation Room 1</a:t>
            </a: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427D590E-9DBE-4DA1-B4E6-9FD75F0C955A}"/>
              </a:ext>
            </a:extLst>
          </p:cNvPr>
          <p:cNvSpPr/>
          <p:nvPr/>
        </p:nvSpPr>
        <p:spPr>
          <a:xfrm>
            <a:off x="6022975" y="3187388"/>
            <a:ext cx="476250" cy="771837"/>
          </a:xfrm>
          <a:custGeom>
            <a:avLst/>
            <a:gdLst>
              <a:gd name="connsiteX0" fmla="*/ 0 w 476250"/>
              <a:gd name="connsiteY0" fmla="*/ 771837 h 771837"/>
              <a:gd name="connsiteX1" fmla="*/ 25400 w 476250"/>
              <a:gd name="connsiteY1" fmla="*/ 743262 h 771837"/>
              <a:gd name="connsiteX2" fmla="*/ 34925 w 476250"/>
              <a:gd name="connsiteY2" fmla="*/ 736912 h 771837"/>
              <a:gd name="connsiteX3" fmla="*/ 47625 w 476250"/>
              <a:gd name="connsiteY3" fmla="*/ 727387 h 771837"/>
              <a:gd name="connsiteX4" fmla="*/ 66675 w 476250"/>
              <a:gd name="connsiteY4" fmla="*/ 711512 h 771837"/>
              <a:gd name="connsiteX5" fmla="*/ 82550 w 476250"/>
              <a:gd name="connsiteY5" fmla="*/ 692462 h 771837"/>
              <a:gd name="connsiteX6" fmla="*/ 92075 w 476250"/>
              <a:gd name="connsiteY6" fmla="*/ 689287 h 771837"/>
              <a:gd name="connsiteX7" fmla="*/ 107950 w 476250"/>
              <a:gd name="connsiteY7" fmla="*/ 673412 h 771837"/>
              <a:gd name="connsiteX8" fmla="*/ 127000 w 476250"/>
              <a:gd name="connsiteY8" fmla="*/ 657537 h 771837"/>
              <a:gd name="connsiteX9" fmla="*/ 142875 w 476250"/>
              <a:gd name="connsiteY9" fmla="*/ 638487 h 771837"/>
              <a:gd name="connsiteX10" fmla="*/ 155575 w 476250"/>
              <a:gd name="connsiteY10" fmla="*/ 628962 h 771837"/>
              <a:gd name="connsiteX11" fmla="*/ 161925 w 476250"/>
              <a:gd name="connsiteY11" fmla="*/ 619437 h 771837"/>
              <a:gd name="connsiteX12" fmla="*/ 174625 w 476250"/>
              <a:gd name="connsiteY12" fmla="*/ 606737 h 771837"/>
              <a:gd name="connsiteX13" fmla="*/ 196850 w 476250"/>
              <a:gd name="connsiteY13" fmla="*/ 581337 h 771837"/>
              <a:gd name="connsiteX14" fmla="*/ 203200 w 476250"/>
              <a:gd name="connsiteY14" fmla="*/ 571812 h 771837"/>
              <a:gd name="connsiteX15" fmla="*/ 215900 w 476250"/>
              <a:gd name="connsiteY15" fmla="*/ 549587 h 771837"/>
              <a:gd name="connsiteX16" fmla="*/ 225425 w 476250"/>
              <a:gd name="connsiteY16" fmla="*/ 540062 h 771837"/>
              <a:gd name="connsiteX17" fmla="*/ 228600 w 476250"/>
              <a:gd name="connsiteY17" fmla="*/ 530537 h 771837"/>
              <a:gd name="connsiteX18" fmla="*/ 244475 w 476250"/>
              <a:gd name="connsiteY18" fmla="*/ 511487 h 771837"/>
              <a:gd name="connsiteX19" fmla="*/ 254000 w 476250"/>
              <a:gd name="connsiteY19" fmla="*/ 482912 h 771837"/>
              <a:gd name="connsiteX20" fmla="*/ 257175 w 476250"/>
              <a:gd name="connsiteY20" fmla="*/ 473387 h 771837"/>
              <a:gd name="connsiteX21" fmla="*/ 250825 w 476250"/>
              <a:gd name="connsiteY21" fmla="*/ 406712 h 771837"/>
              <a:gd name="connsiteX22" fmla="*/ 244475 w 476250"/>
              <a:gd name="connsiteY22" fmla="*/ 397187 h 771837"/>
              <a:gd name="connsiteX23" fmla="*/ 241300 w 476250"/>
              <a:gd name="connsiteY23" fmla="*/ 387662 h 771837"/>
              <a:gd name="connsiteX24" fmla="*/ 234950 w 476250"/>
              <a:gd name="connsiteY24" fmla="*/ 378137 h 771837"/>
              <a:gd name="connsiteX25" fmla="*/ 225425 w 476250"/>
              <a:gd name="connsiteY25" fmla="*/ 349562 h 771837"/>
              <a:gd name="connsiteX26" fmla="*/ 219075 w 476250"/>
              <a:gd name="connsiteY26" fmla="*/ 340037 h 771837"/>
              <a:gd name="connsiteX27" fmla="*/ 215900 w 476250"/>
              <a:gd name="connsiteY27" fmla="*/ 330512 h 771837"/>
              <a:gd name="connsiteX28" fmla="*/ 200025 w 476250"/>
              <a:gd name="connsiteY28" fmla="*/ 311462 h 771837"/>
              <a:gd name="connsiteX29" fmla="*/ 187325 w 476250"/>
              <a:gd name="connsiteY29" fmla="*/ 279712 h 771837"/>
              <a:gd name="connsiteX30" fmla="*/ 180975 w 476250"/>
              <a:gd name="connsiteY30" fmla="*/ 257487 h 771837"/>
              <a:gd name="connsiteX31" fmla="*/ 174625 w 476250"/>
              <a:gd name="connsiteY31" fmla="*/ 232087 h 771837"/>
              <a:gd name="connsiteX32" fmla="*/ 180975 w 476250"/>
              <a:gd name="connsiteY32" fmla="*/ 168587 h 771837"/>
              <a:gd name="connsiteX33" fmla="*/ 187325 w 476250"/>
              <a:gd name="connsiteY33" fmla="*/ 149537 h 771837"/>
              <a:gd name="connsiteX34" fmla="*/ 190500 w 476250"/>
              <a:gd name="connsiteY34" fmla="*/ 140012 h 771837"/>
              <a:gd name="connsiteX35" fmla="*/ 196850 w 476250"/>
              <a:gd name="connsiteY35" fmla="*/ 130487 h 771837"/>
              <a:gd name="connsiteX36" fmla="*/ 200025 w 476250"/>
              <a:gd name="connsiteY36" fmla="*/ 120962 h 771837"/>
              <a:gd name="connsiteX37" fmla="*/ 209550 w 476250"/>
              <a:gd name="connsiteY37" fmla="*/ 108262 h 771837"/>
              <a:gd name="connsiteX38" fmla="*/ 244475 w 476250"/>
              <a:gd name="connsiteY38" fmla="*/ 76512 h 771837"/>
              <a:gd name="connsiteX39" fmla="*/ 263525 w 476250"/>
              <a:gd name="connsiteY39" fmla="*/ 63812 h 771837"/>
              <a:gd name="connsiteX40" fmla="*/ 273050 w 476250"/>
              <a:gd name="connsiteY40" fmla="*/ 60637 h 771837"/>
              <a:gd name="connsiteX41" fmla="*/ 282575 w 476250"/>
              <a:gd name="connsiteY41" fmla="*/ 54287 h 771837"/>
              <a:gd name="connsiteX42" fmla="*/ 295275 w 476250"/>
              <a:gd name="connsiteY42" fmla="*/ 51112 h 771837"/>
              <a:gd name="connsiteX43" fmla="*/ 327025 w 476250"/>
              <a:gd name="connsiteY43" fmla="*/ 38412 h 771837"/>
              <a:gd name="connsiteX44" fmla="*/ 352425 w 476250"/>
              <a:gd name="connsiteY44" fmla="*/ 25712 h 771837"/>
              <a:gd name="connsiteX45" fmla="*/ 361950 w 476250"/>
              <a:gd name="connsiteY45" fmla="*/ 22537 h 771837"/>
              <a:gd name="connsiteX46" fmla="*/ 377825 w 476250"/>
              <a:gd name="connsiteY46" fmla="*/ 16187 h 771837"/>
              <a:gd name="connsiteX47" fmla="*/ 390525 w 476250"/>
              <a:gd name="connsiteY47" fmla="*/ 13012 h 771837"/>
              <a:gd name="connsiteX48" fmla="*/ 400050 w 476250"/>
              <a:gd name="connsiteY48" fmla="*/ 9837 h 771837"/>
              <a:gd name="connsiteX49" fmla="*/ 438150 w 476250"/>
              <a:gd name="connsiteY49" fmla="*/ 3487 h 771837"/>
              <a:gd name="connsiteX50" fmla="*/ 450850 w 476250"/>
              <a:gd name="connsiteY50" fmla="*/ 312 h 771837"/>
              <a:gd name="connsiteX51" fmla="*/ 476250 w 476250"/>
              <a:gd name="connsiteY51" fmla="*/ 312 h 77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76250" h="771837">
                <a:moveTo>
                  <a:pt x="0" y="771837"/>
                </a:moveTo>
                <a:cubicBezTo>
                  <a:pt x="5888" y="764771"/>
                  <a:pt x="17016" y="750248"/>
                  <a:pt x="25400" y="743262"/>
                </a:cubicBezTo>
                <a:cubicBezTo>
                  <a:pt x="28331" y="740819"/>
                  <a:pt x="31820" y="739130"/>
                  <a:pt x="34925" y="736912"/>
                </a:cubicBezTo>
                <a:cubicBezTo>
                  <a:pt x="39231" y="733836"/>
                  <a:pt x="43607" y="730831"/>
                  <a:pt x="47625" y="727387"/>
                </a:cubicBezTo>
                <a:cubicBezTo>
                  <a:pt x="69016" y="709052"/>
                  <a:pt x="45623" y="725547"/>
                  <a:pt x="66675" y="711512"/>
                </a:cubicBezTo>
                <a:cubicBezTo>
                  <a:pt x="71361" y="704484"/>
                  <a:pt x="75216" y="697351"/>
                  <a:pt x="82550" y="692462"/>
                </a:cubicBezTo>
                <a:cubicBezTo>
                  <a:pt x="85335" y="690606"/>
                  <a:pt x="88900" y="690345"/>
                  <a:pt x="92075" y="689287"/>
                </a:cubicBezTo>
                <a:cubicBezTo>
                  <a:pt x="97367" y="683995"/>
                  <a:pt x="102318" y="678340"/>
                  <a:pt x="107950" y="673412"/>
                </a:cubicBezTo>
                <a:cubicBezTo>
                  <a:pt x="123319" y="659964"/>
                  <a:pt x="112296" y="675182"/>
                  <a:pt x="127000" y="657537"/>
                </a:cubicBezTo>
                <a:cubicBezTo>
                  <a:pt x="139248" y="642839"/>
                  <a:pt x="126642" y="652401"/>
                  <a:pt x="142875" y="638487"/>
                </a:cubicBezTo>
                <a:cubicBezTo>
                  <a:pt x="146893" y="635043"/>
                  <a:pt x="151833" y="632704"/>
                  <a:pt x="155575" y="628962"/>
                </a:cubicBezTo>
                <a:cubicBezTo>
                  <a:pt x="158273" y="626264"/>
                  <a:pt x="159442" y="622334"/>
                  <a:pt x="161925" y="619437"/>
                </a:cubicBezTo>
                <a:cubicBezTo>
                  <a:pt x="165821" y="614891"/>
                  <a:pt x="170885" y="611412"/>
                  <a:pt x="174625" y="606737"/>
                </a:cubicBezTo>
                <a:cubicBezTo>
                  <a:pt x="195792" y="580279"/>
                  <a:pt x="177800" y="594037"/>
                  <a:pt x="196850" y="581337"/>
                </a:cubicBezTo>
                <a:cubicBezTo>
                  <a:pt x="198967" y="578162"/>
                  <a:pt x="201307" y="575125"/>
                  <a:pt x="203200" y="571812"/>
                </a:cubicBezTo>
                <a:cubicBezTo>
                  <a:pt x="208846" y="561931"/>
                  <a:pt x="208868" y="558026"/>
                  <a:pt x="215900" y="549587"/>
                </a:cubicBezTo>
                <a:cubicBezTo>
                  <a:pt x="218775" y="546138"/>
                  <a:pt x="222250" y="543237"/>
                  <a:pt x="225425" y="540062"/>
                </a:cubicBezTo>
                <a:cubicBezTo>
                  <a:pt x="226483" y="536887"/>
                  <a:pt x="227103" y="533530"/>
                  <a:pt x="228600" y="530537"/>
                </a:cubicBezTo>
                <a:cubicBezTo>
                  <a:pt x="233020" y="521696"/>
                  <a:pt x="237453" y="518509"/>
                  <a:pt x="244475" y="511487"/>
                </a:cubicBezTo>
                <a:lnTo>
                  <a:pt x="254000" y="482912"/>
                </a:lnTo>
                <a:lnTo>
                  <a:pt x="257175" y="473387"/>
                </a:lnTo>
                <a:cubicBezTo>
                  <a:pt x="257150" y="473006"/>
                  <a:pt x="255168" y="419741"/>
                  <a:pt x="250825" y="406712"/>
                </a:cubicBezTo>
                <a:cubicBezTo>
                  <a:pt x="249618" y="403092"/>
                  <a:pt x="246182" y="400600"/>
                  <a:pt x="244475" y="397187"/>
                </a:cubicBezTo>
                <a:cubicBezTo>
                  <a:pt x="242978" y="394194"/>
                  <a:pt x="242797" y="390655"/>
                  <a:pt x="241300" y="387662"/>
                </a:cubicBezTo>
                <a:cubicBezTo>
                  <a:pt x="239593" y="384249"/>
                  <a:pt x="236418" y="381659"/>
                  <a:pt x="234950" y="378137"/>
                </a:cubicBezTo>
                <a:cubicBezTo>
                  <a:pt x="231088" y="368869"/>
                  <a:pt x="230994" y="357916"/>
                  <a:pt x="225425" y="349562"/>
                </a:cubicBezTo>
                <a:cubicBezTo>
                  <a:pt x="223308" y="346387"/>
                  <a:pt x="220782" y="343450"/>
                  <a:pt x="219075" y="340037"/>
                </a:cubicBezTo>
                <a:cubicBezTo>
                  <a:pt x="217578" y="337044"/>
                  <a:pt x="217756" y="333297"/>
                  <a:pt x="215900" y="330512"/>
                </a:cubicBezTo>
                <a:cubicBezTo>
                  <a:pt x="189633" y="291112"/>
                  <a:pt x="220800" y="347819"/>
                  <a:pt x="200025" y="311462"/>
                </a:cubicBezTo>
                <a:cubicBezTo>
                  <a:pt x="192550" y="298381"/>
                  <a:pt x="192529" y="295324"/>
                  <a:pt x="187325" y="279712"/>
                </a:cubicBezTo>
                <a:cubicBezTo>
                  <a:pt x="179712" y="256874"/>
                  <a:pt x="188948" y="285394"/>
                  <a:pt x="180975" y="257487"/>
                </a:cubicBezTo>
                <a:cubicBezTo>
                  <a:pt x="174466" y="234707"/>
                  <a:pt x="181080" y="264362"/>
                  <a:pt x="174625" y="232087"/>
                </a:cubicBezTo>
                <a:cubicBezTo>
                  <a:pt x="175975" y="211831"/>
                  <a:pt x="175420" y="188954"/>
                  <a:pt x="180975" y="168587"/>
                </a:cubicBezTo>
                <a:cubicBezTo>
                  <a:pt x="182736" y="162129"/>
                  <a:pt x="185208" y="155887"/>
                  <a:pt x="187325" y="149537"/>
                </a:cubicBezTo>
                <a:cubicBezTo>
                  <a:pt x="188383" y="146362"/>
                  <a:pt x="188644" y="142797"/>
                  <a:pt x="190500" y="140012"/>
                </a:cubicBezTo>
                <a:cubicBezTo>
                  <a:pt x="192617" y="136837"/>
                  <a:pt x="195143" y="133900"/>
                  <a:pt x="196850" y="130487"/>
                </a:cubicBezTo>
                <a:cubicBezTo>
                  <a:pt x="198347" y="127494"/>
                  <a:pt x="198365" y="123868"/>
                  <a:pt x="200025" y="120962"/>
                </a:cubicBezTo>
                <a:cubicBezTo>
                  <a:pt x="202650" y="116368"/>
                  <a:pt x="205990" y="112178"/>
                  <a:pt x="209550" y="108262"/>
                </a:cubicBezTo>
                <a:cubicBezTo>
                  <a:pt x="223808" y="92579"/>
                  <a:pt x="229307" y="87129"/>
                  <a:pt x="244475" y="76512"/>
                </a:cubicBezTo>
                <a:cubicBezTo>
                  <a:pt x="250727" y="72135"/>
                  <a:pt x="256285" y="66225"/>
                  <a:pt x="263525" y="63812"/>
                </a:cubicBezTo>
                <a:cubicBezTo>
                  <a:pt x="266700" y="62754"/>
                  <a:pt x="270057" y="62134"/>
                  <a:pt x="273050" y="60637"/>
                </a:cubicBezTo>
                <a:cubicBezTo>
                  <a:pt x="276463" y="58930"/>
                  <a:pt x="279068" y="55790"/>
                  <a:pt x="282575" y="54287"/>
                </a:cubicBezTo>
                <a:cubicBezTo>
                  <a:pt x="286586" y="52568"/>
                  <a:pt x="291166" y="52580"/>
                  <a:pt x="295275" y="51112"/>
                </a:cubicBezTo>
                <a:cubicBezTo>
                  <a:pt x="306010" y="47278"/>
                  <a:pt x="316830" y="43510"/>
                  <a:pt x="327025" y="38412"/>
                </a:cubicBezTo>
                <a:cubicBezTo>
                  <a:pt x="335492" y="34179"/>
                  <a:pt x="343445" y="28705"/>
                  <a:pt x="352425" y="25712"/>
                </a:cubicBezTo>
                <a:cubicBezTo>
                  <a:pt x="355600" y="24654"/>
                  <a:pt x="358816" y="23712"/>
                  <a:pt x="361950" y="22537"/>
                </a:cubicBezTo>
                <a:cubicBezTo>
                  <a:pt x="367286" y="20536"/>
                  <a:pt x="372418" y="17989"/>
                  <a:pt x="377825" y="16187"/>
                </a:cubicBezTo>
                <a:cubicBezTo>
                  <a:pt x="381965" y="14807"/>
                  <a:pt x="386329" y="14211"/>
                  <a:pt x="390525" y="13012"/>
                </a:cubicBezTo>
                <a:cubicBezTo>
                  <a:pt x="393743" y="12093"/>
                  <a:pt x="396803" y="10649"/>
                  <a:pt x="400050" y="9837"/>
                </a:cubicBezTo>
                <a:cubicBezTo>
                  <a:pt x="417600" y="5450"/>
                  <a:pt x="418437" y="7071"/>
                  <a:pt x="438150" y="3487"/>
                </a:cubicBezTo>
                <a:cubicBezTo>
                  <a:pt x="442443" y="2706"/>
                  <a:pt x="446501" y="674"/>
                  <a:pt x="450850" y="312"/>
                </a:cubicBezTo>
                <a:cubicBezTo>
                  <a:pt x="459287" y="-391"/>
                  <a:pt x="467783" y="312"/>
                  <a:pt x="476250" y="312"/>
                </a:cubicBezTo>
              </a:path>
            </a:pathLst>
          </a:custGeom>
          <a:noFill/>
          <a:ln w="317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EF1C3E0-F756-4BAE-AC45-00D09C5AD248}"/>
              </a:ext>
            </a:extLst>
          </p:cNvPr>
          <p:cNvGrpSpPr/>
          <p:nvPr>
            <p:custDataLst>
              <p:custData r:id="rId25"/>
            </p:custDataLst>
          </p:nvPr>
        </p:nvGrpSpPr>
        <p:grpSpPr>
          <a:xfrm>
            <a:off x="6583915" y="4276536"/>
            <a:ext cx="895350" cy="279562"/>
            <a:chOff x="1022839" y="3943491"/>
            <a:chExt cx="895350" cy="279562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1322562B-E88E-4019-814B-C713F2D1024B}"/>
                </a:ext>
              </a:extLst>
            </p:cNvPr>
            <p:cNvSpPr/>
            <p:nvPr/>
          </p:nvSpPr>
          <p:spPr>
            <a:xfrm>
              <a:off x="1022839" y="3943491"/>
              <a:ext cx="895350" cy="2722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D7C2D686-BAD8-42BE-968A-F95776CF7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79852" y="3985037"/>
              <a:ext cx="198000" cy="198000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D89B4DB-831C-41BA-A3E2-6FE7267574CD}"/>
                </a:ext>
              </a:extLst>
            </p:cNvPr>
            <p:cNvSpPr txBox="1"/>
            <p:nvPr/>
          </p:nvSpPr>
          <p:spPr>
            <a:xfrm>
              <a:off x="1252267" y="3961443"/>
              <a:ext cx="46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5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750" tmFilter="0, 0; .2, .5; .8, .5; 1, 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375" autoRev="1" fill="hold"/>
                                        <p:tgtEl>
                                          <p:spTgt spid="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7" grpId="0"/>
      <p:bldP spid="48" grpId="0"/>
      <p:bldP spid="49" grpId="0"/>
      <p:bldP spid="50" grpId="0"/>
      <p:bldP spid="83" grpId="0" animBg="1"/>
      <p:bldP spid="85" grpId="0" animBg="1"/>
      <p:bldP spid="86" grpId="0"/>
      <p:bldP spid="87" grpId="0"/>
      <p:bldP spid="88" grpId="0" animBg="1"/>
      <p:bldP spid="91" grpId="0" animBg="1"/>
      <p:bldP spid="93" grpId="0" animBg="1"/>
      <p:bldP spid="94" grpId="0" animBg="1"/>
      <p:bldP spid="95" grpId="0" animBg="1"/>
      <p:bldP spid="106" grpId="0"/>
      <p:bldP spid="109" grpId="0"/>
      <p:bldP spid="1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0.xml"/></Relationships>
</file>

<file path=customXml/_rels/item10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1.xml"/></Relationships>
</file>

<file path=customXml/_rels/item10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2.xml"/></Relationships>
</file>

<file path=customXml/_rels/item10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3.xml"/></Relationships>
</file>

<file path=customXml/_rels/item10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4.xml"/></Relationships>
</file>

<file path=customXml/_rels/item10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5.xml"/></Relationships>
</file>

<file path=customXml/_rels/item10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6.xml"/></Relationships>
</file>

<file path=customXml/_rels/item10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7.xml"/></Relationships>
</file>

<file path=customXml/_rels/item10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8.xml"/></Relationships>
</file>

<file path=customXml/_rels/item10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9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0.xml"/></Relationships>
</file>

<file path=customXml/_rels/item10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1.xml"/></Relationships>
</file>

<file path=customXml/_rels/item10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2.xml"/></Relationships>
</file>

<file path=customXml/_rels/item10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3.xml"/></Relationships>
</file>

<file path=customXml/_rels/item10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4.xml"/></Relationships>
</file>

<file path=customXml/_rels/item10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5.xml"/></Relationships>
</file>

<file path=customXml/_rels/item10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6.xml"/></Relationships>
</file>

<file path=customXml/_rels/item10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7.xml"/></Relationships>
</file>

<file path=customXml/_rels/item10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8.xml"/></Relationships>
</file>

<file path=customXml/_rels/item10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9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0.xml"/></Relationships>
</file>

<file path=customXml/_rels/item10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1.xml"/></Relationships>
</file>

<file path=customXml/_rels/item10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2.xml"/></Relationships>
</file>

<file path=customXml/_rels/item10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3.xml"/></Relationships>
</file>

<file path=customXml/_rels/item10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4.xml"/></Relationships>
</file>

<file path=customXml/_rels/item10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5.xml"/></Relationships>
</file>

<file path=customXml/_rels/item10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6.xml"/></Relationships>
</file>

<file path=customXml/_rels/item10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7.xml"/></Relationships>
</file>

<file path=customXml/_rels/item10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8.xml"/></Relationships>
</file>

<file path=customXml/_rels/item10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9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0.xml"/></Relationships>
</file>

<file path=customXml/_rels/item10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1.xml"/></Relationships>
</file>

<file path=customXml/_rels/item10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2.xml"/></Relationships>
</file>

<file path=customXml/_rels/item10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3.xml"/></Relationships>
</file>

<file path=customXml/_rels/item10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4.xml"/></Relationships>
</file>

<file path=customXml/_rels/item10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5.xml"/></Relationships>
</file>

<file path=customXml/_rels/item10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6.xml"/></Relationships>
</file>

<file path=customXml/_rels/item10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7.xml"/></Relationships>
</file>

<file path=customXml/_rels/item10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8.xml"/></Relationships>
</file>

<file path=customXml/_rels/item10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9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0.xml"/></Relationships>
</file>

<file path=customXml/_rels/item10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1.xml"/></Relationships>
</file>

<file path=customXml/_rels/item10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2.xml"/></Relationships>
</file>

<file path=customXml/_rels/item10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3.xml"/></Relationships>
</file>

<file path=customXml/_rels/item10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4.xml"/></Relationships>
</file>

<file path=customXml/_rels/item10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5.xml"/></Relationships>
</file>

<file path=customXml/_rels/item10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6.xml"/></Relationships>
</file>

<file path=customXml/_rels/item10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7.xml"/></Relationships>
</file>

<file path=customXml/_rels/item10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8.xml"/></Relationships>
</file>

<file path=customXml/_rels/item10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9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0.xml"/></Relationships>
</file>

<file path=customXml/_rels/item10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1.xml"/></Relationships>
</file>

<file path=customXml/_rels/item10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2.xml"/></Relationships>
</file>

<file path=customXml/_rels/item10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3.xml"/></Relationships>
</file>

<file path=customXml/_rels/item10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4.xml"/></Relationships>
</file>

<file path=customXml/_rels/item10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5.xml"/></Relationships>
</file>

<file path=customXml/_rels/item10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6.xml"/></Relationships>
</file>

<file path=customXml/_rels/item10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7.xml"/></Relationships>
</file>

<file path=customXml/_rels/item10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8.xml"/></Relationships>
</file>

<file path=customXml/_rels/item10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9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0.xml"/></Relationships>
</file>

<file path=customXml/_rels/item10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1.xml"/></Relationships>
</file>

<file path=customXml/_rels/item10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2.xml"/></Relationships>
</file>

<file path=customXml/_rels/item10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3.xml"/></Relationships>
</file>

<file path=customXml/_rels/item10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4.xml"/></Relationships>
</file>

<file path=customXml/_rels/item10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5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6.xml"/></Relationships>
</file>

<file path=customXml/_rels/item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7.xml"/></Relationships>
</file>

<file path=customXml/_rels/item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8.xml"/></Relationships>
</file>

<file path=customXml/_rels/item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9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0.xml"/></Relationships>
</file>

<file path=customXml/_rels/item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1.xml"/></Relationships>
</file>

<file path=customXml/_rels/item7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2.xml"/></Relationships>
</file>

<file path=customXml/_rels/item7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3.xml"/></Relationships>
</file>

<file path=customXml/_rels/item7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4.xml"/></Relationships>
</file>

<file path=customXml/_rels/item7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5.xml"/></Relationships>
</file>

<file path=customXml/_rels/item7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6.xml"/></Relationships>
</file>

<file path=customXml/_rels/item7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7.xml"/></Relationships>
</file>

<file path=customXml/_rels/item7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8.xml"/></Relationships>
</file>

<file path=customXml/_rels/item7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9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0.xml"/></Relationships>
</file>

<file path=customXml/_rels/item7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1.xml"/></Relationships>
</file>

<file path=customXml/_rels/item7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2.xml"/></Relationships>
</file>

<file path=customXml/_rels/item7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3.xml"/></Relationships>
</file>

<file path=customXml/_rels/item7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4.xml"/></Relationships>
</file>

<file path=customXml/_rels/item7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5.xml"/></Relationships>
</file>

<file path=customXml/_rels/item7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6.xml"/></Relationships>
</file>

<file path=customXml/_rels/item7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7.xml"/></Relationships>
</file>

<file path=customXml/_rels/item7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8.xml"/></Relationships>
</file>

<file path=customXml/_rels/item7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9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7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0.xml"/></Relationships>
</file>

<file path=customXml/_rels/item7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1.xml"/></Relationships>
</file>

<file path=customXml/_rels/item7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2.xml"/></Relationships>
</file>

<file path=customXml/_rels/item7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3.xml"/></Relationships>
</file>

<file path=customXml/_rels/item7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4.xml"/></Relationships>
</file>

<file path=customXml/_rels/item7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5.xml"/></Relationships>
</file>

<file path=customXml/_rels/item7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6.xml"/></Relationships>
</file>

<file path=customXml/_rels/item7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7.xml"/></Relationships>
</file>

<file path=customXml/_rels/item7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8.xml"/></Relationships>
</file>

<file path=customXml/_rels/item7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0.xml"/></Relationships>
</file>

<file path=customXml/_rels/item8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1.xml"/></Relationships>
</file>

<file path=customXml/_rels/item8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2.xml"/></Relationships>
</file>

<file path=customXml/_rels/item8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3.xml"/></Relationships>
</file>

<file path=customXml/_rels/item8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4.xml"/></Relationships>
</file>

<file path=customXml/_rels/item8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5.xml"/></Relationships>
</file>

<file path=customXml/_rels/item8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6.xml"/></Relationships>
</file>

<file path=customXml/_rels/item8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7.xml"/></Relationships>
</file>

<file path=customXml/_rels/item8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8.xml"/></Relationships>
</file>

<file path=customXml/_rels/item8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9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0.xml"/></Relationships>
</file>

<file path=customXml/_rels/item8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1.xml"/></Relationships>
</file>

<file path=customXml/_rels/item8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2.xml"/></Relationships>
</file>

<file path=customXml/_rels/item8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3.xml"/></Relationships>
</file>

<file path=customXml/_rels/item8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4.xml"/></Relationships>
</file>

<file path=customXml/_rels/item8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5.xml"/></Relationships>
</file>

<file path=customXml/_rels/item8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6.xml"/></Relationships>
</file>

<file path=customXml/_rels/item8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7.xml"/></Relationships>
</file>

<file path=customXml/_rels/item8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8.xml"/></Relationships>
</file>

<file path=customXml/_rels/item8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9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0.xml"/></Relationships>
</file>

<file path=customXml/_rels/item8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1.xml"/></Relationships>
</file>

<file path=customXml/_rels/item8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2.xml"/></Relationships>
</file>

<file path=customXml/_rels/item8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3.xml"/></Relationships>
</file>

<file path=customXml/_rels/item8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4.xml"/></Relationships>
</file>

<file path=customXml/_rels/item8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5.xml"/></Relationships>
</file>

<file path=customXml/_rels/item8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6.xml"/></Relationships>
</file>

<file path=customXml/_rels/item8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7.xml"/></Relationships>
</file>

<file path=customXml/_rels/item8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8.xml"/></Relationships>
</file>

<file path=customXml/_rels/item8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9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0.xml"/></Relationships>
</file>

<file path=customXml/_rels/item8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1.xml"/></Relationships>
</file>

<file path=customXml/_rels/item8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2.xml"/></Relationships>
</file>

<file path=customXml/_rels/item8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3.xml"/></Relationships>
</file>

<file path=customXml/_rels/item8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4.xml"/></Relationships>
</file>

<file path=customXml/_rels/item8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5.xml"/></Relationships>
</file>

<file path=customXml/_rels/item8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6.xml"/></Relationships>
</file>

<file path=customXml/_rels/item8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7.xml"/></Relationships>
</file>

<file path=customXml/_rels/item8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8.xml"/></Relationships>
</file>

<file path=customXml/_rels/item8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9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0.xml"/></Relationships>
</file>

<file path=customXml/_rels/item8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1.xml"/></Relationships>
</file>

<file path=customXml/_rels/item8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2.xml"/></Relationships>
</file>

<file path=customXml/_rels/item8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3.xml"/></Relationships>
</file>

<file path=customXml/_rels/item8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4.xml"/></Relationships>
</file>

<file path=customXml/_rels/item8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5.xml"/></Relationships>
</file>

<file path=customXml/_rels/item8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6.xml"/></Relationships>
</file>

<file path=customXml/_rels/item8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7.xml"/></Relationships>
</file>

<file path=customXml/_rels/item8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8.xml"/></Relationships>
</file>

<file path=customXml/_rels/item8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9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0.xml"/></Relationships>
</file>

<file path=customXml/_rels/item8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1.xml"/></Relationships>
</file>

<file path=customXml/_rels/item8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2.xml"/></Relationships>
</file>

<file path=customXml/_rels/item8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3.xml"/></Relationships>
</file>

<file path=customXml/_rels/item8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4.xml"/></Relationships>
</file>

<file path=customXml/_rels/item8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5.xml"/></Relationships>
</file>

<file path=customXml/_rels/item8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6.xml"/></Relationships>
</file>

<file path=customXml/_rels/item8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7.xml"/></Relationships>
</file>

<file path=customXml/_rels/item8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8.xml"/></Relationships>
</file>

<file path=customXml/_rels/item8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9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0.xml"/></Relationships>
</file>

<file path=customXml/_rels/item8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1.xml"/></Relationships>
</file>

<file path=customXml/_rels/item8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2.xml"/></Relationships>
</file>

<file path=customXml/_rels/item8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3.xml"/></Relationships>
</file>

<file path=customXml/_rels/item8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4.xml"/></Relationships>
</file>

<file path=customXml/_rels/item8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5.xml"/></Relationships>
</file>

<file path=customXml/_rels/item8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6.xml"/></Relationships>
</file>

<file path=customXml/_rels/item8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7.xml"/></Relationships>
</file>

<file path=customXml/_rels/item8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8.xml"/></Relationships>
</file>

<file path=customXml/_rels/item8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9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0.xml"/></Relationships>
</file>

<file path=customXml/_rels/item8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1.xml"/></Relationships>
</file>

<file path=customXml/_rels/item8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2.xml"/></Relationships>
</file>

<file path=customXml/_rels/item8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3.xml"/></Relationships>
</file>

<file path=customXml/_rels/item8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4.xml"/></Relationships>
</file>

<file path=customXml/_rels/item8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5.xml"/></Relationships>
</file>

<file path=customXml/_rels/item8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6.xml"/></Relationships>
</file>

<file path=customXml/_rels/item8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7.xml"/></Relationships>
</file>

<file path=customXml/_rels/item8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8.xml"/></Relationships>
</file>

<file path=customXml/_rels/item8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9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0.xml"/></Relationships>
</file>

<file path=customXml/_rels/item8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1.xml"/></Relationships>
</file>

<file path=customXml/_rels/item8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2.xml"/></Relationships>
</file>

<file path=customXml/_rels/item8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3.xml"/></Relationships>
</file>

<file path=customXml/_rels/item8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4.xml"/></Relationships>
</file>

<file path=customXml/_rels/item8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5.xml"/></Relationships>
</file>

<file path=customXml/_rels/item8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6.xml"/></Relationships>
</file>

<file path=customXml/_rels/item8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7.xml"/></Relationships>
</file>

<file path=customXml/_rels/item8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8.xml"/></Relationships>
</file>

<file path=customXml/_rels/item8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9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8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0.xml"/></Relationships>
</file>

<file path=customXml/_rels/item8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1.xml"/></Relationships>
</file>

<file path=customXml/_rels/item8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2.xml"/></Relationships>
</file>

<file path=customXml/_rels/item8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3.xml"/></Relationships>
</file>

<file path=customXml/_rels/item8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4.xml"/></Relationships>
</file>

<file path=customXml/_rels/item8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5.xml"/></Relationships>
</file>

<file path=customXml/_rels/item8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6.xml"/></Relationships>
</file>

<file path=customXml/_rels/item8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7.xml"/></Relationships>
</file>

<file path=customXml/_rels/item8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8.xml"/></Relationships>
</file>

<file path=customXml/_rels/item8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0.xml"/></Relationships>
</file>

<file path=customXml/_rels/item9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1.xml"/></Relationships>
</file>

<file path=customXml/_rels/item9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2.xml"/></Relationships>
</file>

<file path=customXml/_rels/item9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3.xml"/></Relationships>
</file>

<file path=customXml/_rels/item9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4.xml"/></Relationships>
</file>

<file path=customXml/_rels/item9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5.xml"/></Relationships>
</file>

<file path=customXml/_rels/item9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6.xml"/></Relationships>
</file>

<file path=customXml/_rels/item9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7.xml"/></Relationships>
</file>

<file path=customXml/_rels/item9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8.xml"/></Relationships>
</file>

<file path=customXml/_rels/item9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9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0.xml"/></Relationships>
</file>

<file path=customXml/_rels/item9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1.xml"/></Relationships>
</file>

<file path=customXml/_rels/item9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2.xml"/></Relationships>
</file>

<file path=customXml/_rels/item9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3.xml"/></Relationships>
</file>

<file path=customXml/_rels/item9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4.xml"/></Relationships>
</file>

<file path=customXml/_rels/item9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5.xml"/></Relationships>
</file>

<file path=customXml/_rels/item9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6.xml"/></Relationships>
</file>

<file path=customXml/_rels/item9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7.xml"/></Relationships>
</file>

<file path=customXml/_rels/item9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8.xml"/></Relationships>
</file>

<file path=customXml/_rels/item9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9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0.xml"/></Relationships>
</file>

<file path=customXml/_rels/item9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1.xml"/></Relationships>
</file>

<file path=customXml/_rels/item9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2.xml"/></Relationships>
</file>

<file path=customXml/_rels/item9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3.xml"/></Relationships>
</file>

<file path=customXml/_rels/item9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4.xml"/></Relationships>
</file>

<file path=customXml/_rels/item9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5.xml"/></Relationships>
</file>

<file path=customXml/_rels/item9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6.xml"/></Relationships>
</file>

<file path=customXml/_rels/item9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7.xml"/></Relationships>
</file>

<file path=customXml/_rels/item9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8.xml"/></Relationships>
</file>

<file path=customXml/_rels/item9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9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0.xml"/></Relationships>
</file>

<file path=customXml/_rels/item9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1.xml"/></Relationships>
</file>

<file path=customXml/_rels/item9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2.xml"/></Relationships>
</file>

<file path=customXml/_rels/item9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3.xml"/></Relationships>
</file>

<file path=customXml/_rels/item9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4.xml"/></Relationships>
</file>

<file path=customXml/_rels/item9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5.xml"/></Relationships>
</file>

<file path=customXml/_rels/item9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6.xml"/></Relationships>
</file>

<file path=customXml/_rels/item9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7.xml"/></Relationships>
</file>

<file path=customXml/_rels/item9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8.xml"/></Relationships>
</file>

<file path=customXml/_rels/item9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9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0.xml"/></Relationships>
</file>

<file path=customXml/_rels/item9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1.xml"/></Relationships>
</file>

<file path=customXml/_rels/item9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2.xml"/></Relationships>
</file>

<file path=customXml/_rels/item9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3.xml"/></Relationships>
</file>

<file path=customXml/_rels/item9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4.xml"/></Relationships>
</file>

<file path=customXml/_rels/item9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5.xml"/></Relationships>
</file>

<file path=customXml/_rels/item9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6.xml"/></Relationships>
</file>

<file path=customXml/_rels/item9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7.xml"/></Relationships>
</file>

<file path=customXml/_rels/item9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8.xml"/></Relationships>
</file>

<file path=customXml/_rels/item9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9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0.xml"/></Relationships>
</file>

<file path=customXml/_rels/item9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1.xml"/></Relationships>
</file>

<file path=customXml/_rels/item9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2.xml"/></Relationships>
</file>

<file path=customXml/_rels/item9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3.xml"/></Relationships>
</file>

<file path=customXml/_rels/item9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4.xml"/></Relationships>
</file>

<file path=customXml/_rels/item9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5.xml"/></Relationships>
</file>

<file path=customXml/_rels/item9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6.xml"/></Relationships>
</file>

<file path=customXml/_rels/item9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7.xml"/></Relationships>
</file>

<file path=customXml/_rels/item9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8.xml"/></Relationships>
</file>

<file path=customXml/_rels/item9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9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0.xml"/></Relationships>
</file>

<file path=customXml/_rels/item9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1.xml"/></Relationships>
</file>

<file path=customXml/_rels/item9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2.xml"/></Relationships>
</file>

<file path=customXml/_rels/item9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3.xml"/></Relationships>
</file>

<file path=customXml/_rels/item9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4.xml"/></Relationships>
</file>

<file path=customXml/_rels/item9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5.xml"/></Relationships>
</file>

<file path=customXml/_rels/item9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6.xml"/></Relationships>
</file>

<file path=customXml/_rels/item9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7.xml"/></Relationships>
</file>

<file path=customXml/_rels/item9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8.xml"/></Relationships>
</file>

<file path=customXml/_rels/item9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9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0.xml"/></Relationships>
</file>

<file path=customXml/_rels/item9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1.xml"/></Relationships>
</file>

<file path=customXml/_rels/item9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2.xml"/></Relationships>
</file>

<file path=customXml/_rels/item9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3.xml"/></Relationships>
</file>

<file path=customXml/_rels/item9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4.xml"/></Relationships>
</file>

<file path=customXml/_rels/item9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5.xml"/></Relationships>
</file>

<file path=customXml/_rels/item9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6.xml"/></Relationships>
</file>

<file path=customXml/_rels/item9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7.xml"/></Relationships>
</file>

<file path=customXml/_rels/item9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8.xml"/></Relationships>
</file>

<file path=customXml/_rels/item9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9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0.xml"/></Relationships>
</file>

<file path=customXml/_rels/item9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1.xml"/></Relationships>
</file>

<file path=customXml/_rels/item9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2.xml"/></Relationships>
</file>

<file path=customXml/_rels/item9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3.xml"/></Relationships>
</file>

<file path=customXml/_rels/item9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4.xml"/></Relationships>
</file>

<file path=customXml/_rels/item9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5.xml"/></Relationships>
</file>

<file path=customXml/_rels/item9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6.xml"/></Relationships>
</file>

<file path=customXml/_rels/item9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7.xml"/></Relationships>
</file>

<file path=customXml/_rels/item9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8.xml"/></Relationships>
</file>

<file path=customXml/_rels/item9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9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_rels/item9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0.xml"/></Relationships>
</file>

<file path=customXml/_rels/item9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1.xml"/></Relationships>
</file>

<file path=customXml/_rels/item9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2.xml"/></Relationships>
</file>

<file path=customXml/_rels/item9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3.xml"/></Relationships>
</file>

<file path=customXml/_rels/item9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4.xml"/></Relationships>
</file>

<file path=customXml/_rels/item9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5.xml"/></Relationships>
</file>

<file path=customXml/_rels/item9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6.xml"/></Relationships>
</file>

<file path=customXml/_rels/item9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7.xml"/></Relationships>
</file>

<file path=customXml/_rels/item9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8.xml"/></Relationships>
</file>

<file path=customXml/_rels/item9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9.xml"/></Relationships>
</file>

<file path=customXml/item1.xml><?xml version="1.0" encoding="utf-8"?>
<Control xmlns="http://schemas.microsoft.com/VisualStudio/2011/storyboarding/control">
  <Id Name="d8a45c57-b1fc-44f8-9302-5dfbd644531e" Revision="1" Stencil="System.MyShapes" StencilVersion="1.0"/>
</Control>
</file>

<file path=customXml/item10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100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1000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1001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1002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003.xml><?xml version="1.0" encoding="utf-8"?>
<Control xmlns="http://schemas.microsoft.com/VisualStudio/2011/storyboarding/control">
  <Id Name="d8a45c57-b1fc-44f8-9302-5dfbd644531e" Revision="1" Stencil="System.MyShapes" StencilVersion="1.0"/>
</Control>
</file>

<file path=customXml/item1004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1005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100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007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1008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00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01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1010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1011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012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1013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1014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1015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1016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1017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1018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101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02.xml><?xml version="1.0" encoding="utf-8"?>
<Control xmlns="http://schemas.microsoft.com/VisualStudio/2011/storyboarding/control">
  <Id Name="5511a1a9-0d25-4772-a437-5fb70aac8d29" Revision="1" Stencil="System.MyShapes" StencilVersion="1.0"/>
</Control>
</file>

<file path=customXml/item1020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1021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1022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1023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024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1025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1026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1027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1028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1029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103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1030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031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103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33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1034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1035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1036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1037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1038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103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04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040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1041.xml><?xml version="1.0" encoding="utf-8"?>
<Control xmlns="http://schemas.microsoft.com/VisualStudio/2011/storyboarding/control">
  <Id Name="7a94bac2-6762-41a8-a71c-c62b05422208" Revision="3" Stencil="System.MyShapes" StencilVersion="1.0"/>
</Control>
</file>

<file path=customXml/item1042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1043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1044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045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1046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104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048.xml><?xml version="1.0" encoding="utf-8"?>
<Control xmlns="http://schemas.microsoft.com/VisualStudio/2011/storyboarding/control">
  <Id Name="c1c17357-d414-4b51-a75e-2223dab355e9" Revision="1" Stencil="System.MyShapes" StencilVersion="1.0"/>
</Control>
</file>

<file path=customXml/item1049.xml><?xml version="1.0" encoding="utf-8"?>
<Control xmlns="http://schemas.microsoft.com/VisualStudio/2011/storyboarding/control">
  <Id Name="7a94bac2-6762-41a8-a71c-c62b05422208" Revision="3" Stencil="System.MyShapes" StencilVersion="1.0"/>
</Control>
</file>

<file path=customXml/item105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1050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051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1052.xml><?xml version="1.0" encoding="utf-8"?>
<Control xmlns="http://schemas.microsoft.com/VisualStudio/2011/storyboarding/control">
  <Id Name="f83d46ef-bf36-4094-a10f-e81a7ec66b40" Revision="1" Stencil="System.MyShapes" StencilVersion="1.0"/>
</Control>
</file>

<file path=customXml/item1053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1054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1055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1056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1057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1058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1059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106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1060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1061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1062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1063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064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065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107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108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109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11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10.xml><?xml version="1.0" encoding="utf-8"?>
<Control xmlns="http://schemas.microsoft.com/VisualStudio/2011/storyboarding/control">
  <Id Name="f83d46ef-bf36-4094-a10f-e81a7ec66b40" Revision="1" Stencil="System.MyShapes" StencilVersion="1.0"/>
</Control>
</file>

<file path=customXml/item111.xml><?xml version="1.0" encoding="utf-8"?>
<Control xmlns="http://schemas.microsoft.com/VisualStudio/2011/storyboarding/control">
  <Id Name="d8a45c57-b1fc-44f8-9302-5dfbd644531e" Revision="1" Stencil="System.MyShapes" StencilVersion="1.0"/>
</Control>
</file>

<file path=customXml/item112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113.xml><?xml version="1.0" encoding="utf-8"?>
<Control xmlns="http://schemas.microsoft.com/VisualStudio/2011/storyboarding/control">
  <Id Name="d4c2e4be-eede-4c5d-b8f7-e8e6c93311b2" Revision="1" Stencil="System.MyShapes" StencilVersion="1.0"/>
</Control>
</file>

<file path=customXml/item114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115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116.xml><?xml version="1.0" encoding="utf-8"?>
<Control xmlns="http://schemas.microsoft.com/VisualStudio/2011/storyboarding/control">
  <Id Name="d2a56b43-d7ee-4531-87e3-49686950914d" Revision="1" Stencil="System.MyShapes" StencilVersion="1.0"/>
</Control>
</file>

<file path=customXml/item117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118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11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2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20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121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22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123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124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125.xml><?xml version="1.0" encoding="utf-8"?>
<Control xmlns="http://schemas.microsoft.com/VisualStudio/2011/storyboarding/control">
  <Id Name="8e491219-ae4f-422f-8a79-50c2dc2030db" Revision="1" Stencil="System.MyShapes" StencilVersion="1.0"/>
</Control>
</file>

<file path=customXml/item126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127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128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129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13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130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131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132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133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134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135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136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137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138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139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14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140.xml><?xml version="1.0" encoding="utf-8"?>
<Control xmlns="http://schemas.microsoft.com/VisualStudio/2011/storyboarding/control">
  <Id Name="5511a1a9-0d25-4772-a437-5fb70aac8d29" Revision="1" Stencil="System.MyShapes" StencilVersion="1.0"/>
</Control>
</file>

<file path=customXml/item141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142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143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44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145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146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14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48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14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5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150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151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152.xml><?xml version="1.0" encoding="utf-8"?>
<Control xmlns="http://schemas.microsoft.com/VisualStudio/2011/storyboarding/control">
  <Id Name="d4c2e4be-eede-4c5d-b8f7-e8e6c93311b2" Revision="1" Stencil="System.MyShapes" StencilVersion="1.0"/>
</Control>
</file>

<file path=customXml/item153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154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155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156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157.xml><?xml version="1.0" encoding="utf-8"?>
<Control xmlns="http://schemas.microsoft.com/VisualStudio/2011/storyboarding/control">
  <Id Name="c1c17357-d414-4b51-a75e-2223dab355e9" Revision="1" Stencil="System.MyShapes" StencilVersion="1.0"/>
</Control>
</file>

<file path=customXml/item158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159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16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160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61.xml><?xml version="1.0" encoding="utf-8"?>
<Control xmlns="http://schemas.microsoft.com/VisualStudio/2011/storyboarding/control">
  <Id Name="c1c17357-d414-4b51-a75e-2223dab355e9" Revision="1" Stencil="System.MyShapes" StencilVersion="1.0"/>
</Control>
</file>

<file path=customXml/item162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163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164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165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166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167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168.xml><?xml version="1.0" encoding="utf-8"?>
<Control xmlns="http://schemas.microsoft.com/VisualStudio/2011/storyboarding/control">
  <Id Name="f83d46ef-bf36-4094-a10f-e81a7ec66b40" Revision="1" Stencil="System.MyShapes" StencilVersion="1.0"/>
</Control>
</file>

<file path=customXml/item169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17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170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171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172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73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174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175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7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7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78.xml><?xml version="1.0" encoding="utf-8"?>
<Control xmlns="http://schemas.microsoft.com/VisualStudio/2011/storyboarding/control">
  <Id Name="f83d46ef-bf36-4094-a10f-e81a7ec66b40" Revision="1" Stencil="System.MyShapes" StencilVersion="1.0"/>
</Control>
</file>

<file path=customXml/item179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18.xml><?xml version="1.0" encoding="utf-8"?>
<Control xmlns="http://schemas.microsoft.com/VisualStudio/2011/storyboarding/control">
  <Id Name="f83d46ef-bf36-4094-a10f-e81a7ec66b40" Revision="1" Stencil="System.MyShapes" StencilVersion="1.0"/>
</Control>
</file>

<file path=customXml/item180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181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182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83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184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85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18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87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188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189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19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190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191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192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193.xml><?xml version="1.0" encoding="utf-8"?>
<Control xmlns="http://schemas.microsoft.com/VisualStudio/2011/storyboarding/control">
  <Id Name="8e491219-ae4f-422f-8a79-50c2dc2030db" Revision="2" Stencil="System.MyShapes" StencilVersion="1.0"/>
</Control>
</file>

<file path=customXml/item194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195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196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197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198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199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2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20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200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201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202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203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204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205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20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207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208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20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21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210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211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212.xml><?xml version="1.0" encoding="utf-8"?>
<Control xmlns="http://schemas.microsoft.com/VisualStudio/2011/storyboarding/control">
  <Id Name="d8a45c57-b1fc-44f8-9302-5dfbd644531e" Revision="1" Stencil="System.MyShapes" StencilVersion="1.0"/>
</Control>
</file>

<file path=customXml/item213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214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215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216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217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218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219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22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220.xml><?xml version="1.0" encoding="utf-8"?>
<Control xmlns="http://schemas.microsoft.com/VisualStudio/2011/storyboarding/control">
  <Id Name="8e491219-ae4f-422f-8a79-50c2dc2030db" Revision="1" Stencil="System.MyShapes" StencilVersion="1.0"/>
</Control>
</file>

<file path=customXml/item221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222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223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224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225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22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227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228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229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23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230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231.xml><?xml version="1.0" encoding="utf-8"?>
<Control xmlns="http://schemas.microsoft.com/VisualStudio/2011/storyboarding/control">
  <Id Name="57a7b572-fa95-43eb-937a-9bb8c7196a1d" Revision="1" Stencil="System.MyShapes" StencilVersion="1.0"/>
</Control>
</file>

<file path=customXml/item232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233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234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235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236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23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238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239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24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240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241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242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243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244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245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246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247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248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24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25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250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251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252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253.xml><?xml version="1.0" encoding="utf-8"?>
<Control xmlns="http://schemas.microsoft.com/VisualStudio/2011/storyboarding/control">
  <Id Name="c1c17357-d414-4b51-a75e-2223dab355e9" Revision="1" Stencil="System.MyShapes" StencilVersion="1.0"/>
</Control>
</file>

<file path=customXml/item254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255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25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257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258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259.xml><?xml version="1.0" encoding="utf-8"?>
<Control xmlns="http://schemas.microsoft.com/VisualStudio/2011/storyboarding/control">
  <Id Name="dc5852d9-68ba-42e5-ad84-db5b1aef8ad3" Revision="1" Stencil="System.MyShapes" StencilVersion="1.0"/>
</Control>
</file>

<file path=customXml/item26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260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261.xml><?xml version="1.0" encoding="utf-8"?>
<Control xmlns="http://schemas.microsoft.com/VisualStudio/2011/storyboarding/control">
  <Id Name="f83d46ef-bf36-4094-a10f-e81a7ec66b40" Revision="1" Stencil="System.MyShapes" StencilVersion="1.0"/>
</Control>
</file>

<file path=customXml/item262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263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264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265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266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267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268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269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27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270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271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272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273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274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275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276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27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278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279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28.xml><?xml version="1.0" encoding="utf-8"?>
<Control xmlns="http://schemas.microsoft.com/VisualStudio/2011/storyboarding/control">
  <Id Name="c1c17357-d414-4b51-a75e-2223dab355e9" Revision="1" Stencil="System.MyShapes" StencilVersion="1.0"/>
</Control>
</file>

<file path=customXml/item280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281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282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283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284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285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286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287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288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289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29.xml><?xml version="1.0" encoding="utf-8"?>
<Control xmlns="http://schemas.microsoft.com/VisualStudio/2011/storyboarding/control">
  <Id Name="f83d46ef-bf36-4094-a10f-e81a7ec66b40" Revision="1" Stencil="System.MyShapes" StencilVersion="1.0"/>
</Control>
</file>

<file path=customXml/item290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291.xml><?xml version="1.0" encoding="utf-8"?>
<Control xmlns="http://schemas.microsoft.com/VisualStudio/2011/storyboarding/control">
  <Id Name="5511a1a9-0d25-4772-a437-5fb70aac8d29" Revision="1" Stencil="System.MyShapes" StencilVersion="1.0"/>
</Control>
</file>

<file path=customXml/item292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293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294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295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296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297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298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29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30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300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301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302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303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304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305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06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30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08.xml><?xml version="1.0" encoding="utf-8"?>
<Control xmlns="http://schemas.microsoft.com/VisualStudio/2011/storyboarding/control">
  <Id Name="57a7b572-fa95-43eb-937a-9bb8c7196a1d" Revision="1" Stencil="System.MyShapes" StencilVersion="1.0"/>
</Control>
</file>

<file path=customXml/item309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31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310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11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312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313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14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315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31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17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318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19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32.xml><?xml version="1.0" encoding="utf-8"?>
<Control xmlns="http://schemas.microsoft.com/VisualStudio/2011/storyboarding/control">
  <Id Name="57a7b572-fa95-43eb-937a-9bb8c7196a1d" Revision="1" Stencil="System.MyShapes" StencilVersion="1.0"/>
</Control>
</file>

<file path=customXml/item320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321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322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23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324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325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2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2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28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329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33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330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31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32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33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334.xml><?xml version="1.0" encoding="utf-8"?>
<Control xmlns="http://schemas.microsoft.com/VisualStudio/2011/storyboarding/control">
  <Id Name="7a94bac2-6762-41a8-a71c-c62b05422208" Revision="3" Stencil="System.MyShapes" StencilVersion="1.0"/>
</Control>
</file>

<file path=customXml/item335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36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337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338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39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34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340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341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342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343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344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345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34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47.xml><?xml version="1.0" encoding="utf-8"?>
<Control xmlns="http://schemas.microsoft.com/VisualStudio/2011/storyboarding/control">
  <Id Name="7a94bac2-6762-41a8-a71c-c62b05422208" Revision="3" Stencil="System.MyShapes" StencilVersion="1.0"/>
</Control>
</file>

<file path=customXml/item348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349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35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350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351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352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353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354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355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35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5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58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35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6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360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361.xml><?xml version="1.0" encoding="utf-8"?>
<Control xmlns="http://schemas.microsoft.com/VisualStudio/2011/storyboarding/control">
  <Id Name="8b9a8bb5-b746-46b7-90a8-683efd464882" Revision="1" Stencil="System.MyShapes" StencilVersion="1.0"/>
</Control>
</file>

<file path=customXml/item362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63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364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365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366.xml><?xml version="1.0" encoding="utf-8"?>
<Control xmlns="http://schemas.microsoft.com/VisualStudio/2011/storyboarding/control">
  <Id Name="c1c17357-d414-4b51-a75e-2223dab355e9" Revision="1" Stencil="System.MyShapes" StencilVersion="1.0"/>
</Control>
</file>

<file path=customXml/item367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368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69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37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370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371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72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73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374.xml><?xml version="1.0" encoding="utf-8"?>
<Control xmlns="http://schemas.microsoft.com/VisualStudio/2011/storyboarding/control">
  <Id Name="d8a45c57-b1fc-44f8-9302-5dfbd644531e" Revision="1" Stencil="System.MyShapes" StencilVersion="1.0"/>
</Control>
</file>

<file path=customXml/item375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376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377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378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37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8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380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381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382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383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384.xml><?xml version="1.0" encoding="utf-8"?>
<Control xmlns="http://schemas.microsoft.com/VisualStudio/2011/storyboarding/control">
  <Id Name="7a94bac2-6762-41a8-a71c-c62b05422208" Revision="3" Stencil="System.MyShapes" StencilVersion="1.0"/>
</Control>
</file>

<file path=customXml/item385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386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387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388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38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39.xml><?xml version="1.0" encoding="utf-8"?>
<Control xmlns="http://schemas.microsoft.com/VisualStudio/2011/storyboarding/control">
  <Id Name="c1c17357-d414-4b51-a75e-2223dab355e9" Revision="1" Stencil="System.MyShapes" StencilVersion="1.0"/>
</Control>
</file>

<file path=customXml/item390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391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392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393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394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395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396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397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398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399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4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40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400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401.xml><?xml version="1.0" encoding="utf-8"?>
<Control xmlns="http://schemas.microsoft.com/VisualStudio/2011/storyboarding/control">
  <Id Name="8e491219-ae4f-422f-8a79-50c2dc2030db" Revision="1" Stencil="System.MyShapes" StencilVersion="1.0"/>
</Control>
</file>

<file path=customXml/item402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403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04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405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406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407.xml><?xml version="1.0" encoding="utf-8"?>
<Control xmlns="http://schemas.microsoft.com/VisualStudio/2011/storyboarding/control">
  <Id Name="f83d46ef-bf36-4094-a10f-e81a7ec66b40" Revision="1" Stencil="System.MyShapes" StencilVersion="1.0"/>
</Control>
</file>

<file path=customXml/item408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409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41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410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411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12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413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14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15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1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17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418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419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42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420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21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422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423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424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425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26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427.xml><?xml version="1.0" encoding="utf-8"?>
<Control xmlns="http://schemas.microsoft.com/VisualStudio/2011/storyboarding/control">
  <Id Name="8e491219-ae4f-422f-8a79-50c2dc2030db" Revision="1" Stencil="System.MyShapes" StencilVersion="1.0"/>
</Control>
</file>

<file path=customXml/item428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429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43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430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431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32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433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434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35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43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3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38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39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44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440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441.xml><?xml version="1.0" encoding="utf-8"?>
<Control xmlns="http://schemas.microsoft.com/VisualStudio/2011/storyboarding/control">
  <Id Name="d4c2e4be-eede-4c5d-b8f7-e8e6c93311b2" Revision="1" Stencil="System.MyShapes" StencilVersion="1.0"/>
</Control>
</file>

<file path=customXml/item442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443.xml><?xml version="1.0" encoding="utf-8"?>
<Control xmlns="http://schemas.microsoft.com/VisualStudio/2011/storyboarding/control">
  <Id Name="8e491219-ae4f-422f-8a79-50c2dc2030db" Revision="2" Stencil="System.MyShapes" StencilVersion="1.0"/>
</Control>
</file>

<file path=customXml/item444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445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446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447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448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44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5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450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51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452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453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454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455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456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457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458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459.xml><?xml version="1.0" encoding="utf-8"?>
<Control xmlns="http://schemas.microsoft.com/VisualStudio/2011/storyboarding/control">
  <Id Name="5511a1a9-0d25-4772-a437-5fb70aac8d29" Revision="1" Stencil="System.MyShapes" StencilVersion="1.0"/>
</Control>
</file>

<file path=customXml/item46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460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461.xml><?xml version="1.0" encoding="utf-8"?>
<Control xmlns="http://schemas.microsoft.com/VisualStudio/2011/storyboarding/control">
  <Id Name="8e491219-ae4f-422f-8a79-50c2dc2030db" Revision="1" Stencil="System.MyShapes" StencilVersion="1.0"/>
</Control>
</file>

<file path=customXml/item462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463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464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465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66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467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468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69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47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470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471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72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473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474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475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47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7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78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479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48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480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481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482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483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484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85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86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487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488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489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49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490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491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492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493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94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495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49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497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498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499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5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50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500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501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502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503.xml><?xml version="1.0" encoding="utf-8"?>
<Control xmlns="http://schemas.microsoft.com/VisualStudio/2011/storyboarding/control">
  <Id Name="5511a1a9-0d25-4772-a437-5fb70aac8d29" Revision="1" Stencil="System.MyShapes" StencilVersion="1.0"/>
</Control>
</file>

<file path=customXml/item504.xml><?xml version="1.0" encoding="utf-8"?>
<Control xmlns="http://schemas.microsoft.com/VisualStudio/2011/storyboarding/control">
  <Id Name="f83d46ef-bf36-4094-a10f-e81a7ec66b40" Revision="1" Stencil="System.MyShapes" StencilVersion="1.0"/>
</Control>
</file>

<file path=customXml/item505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506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507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508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509.xml><?xml version="1.0" encoding="utf-8"?>
<Control xmlns="http://schemas.microsoft.com/VisualStudio/2011/storyboarding/control">
  <Id Name="f83d46ef-bf36-4094-a10f-e81a7ec66b40" Revision="1" Stencil="System.MyShapes" StencilVersion="1.0"/>
</Control>
</file>

<file path=customXml/item51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510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511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512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513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514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515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51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51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518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519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52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520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521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522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523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524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525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526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52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528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529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53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530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531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532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533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534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535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53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537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538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539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54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540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541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542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543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544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545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546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54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548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549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55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550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551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552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553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554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555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55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557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558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559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56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560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561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562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563.xml><?xml version="1.0" encoding="utf-8"?>
<Control xmlns="http://schemas.microsoft.com/VisualStudio/2011/storyboarding/control">
  <Id Name="7a94bac2-6762-41a8-a71c-c62b05422208" Revision="3" Stencil="System.MyShapes" StencilVersion="1.0"/>
</Control>
</file>

<file path=customXml/item564.xml><?xml version="1.0" encoding="utf-8"?>
<Control xmlns="http://schemas.microsoft.com/VisualStudio/2011/storyboarding/control">
  <Id Name="c1c17357-d414-4b51-a75e-2223dab355e9" Revision="1" Stencil="System.MyShapes" StencilVersion="1.0"/>
</Control>
</file>

<file path=customXml/item565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566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567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568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569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57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570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571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572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573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574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575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576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577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578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579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58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580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581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582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583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584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585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58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587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588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589.xml><?xml version="1.0" encoding="utf-8"?>
<Control xmlns="http://schemas.microsoft.com/VisualStudio/2011/storyboarding/control">
  <Id Name="c1c17357-d414-4b51-a75e-2223dab355e9" Revision="1" Stencil="System.MyShapes" StencilVersion="1.0"/>
</Control>
</file>

<file path=customXml/item59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590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591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592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593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594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595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596.xml><?xml version="1.0" encoding="utf-8"?>
<Control xmlns="http://schemas.microsoft.com/VisualStudio/2011/storyboarding/control">
  <Id Name="c1c17357-d414-4b51-a75e-2223dab355e9" Revision="1" Stencil="System.MyShapes" StencilVersion="1.0"/>
</Control>
</file>

<file path=customXml/item597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598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599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6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60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600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601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602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03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604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605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0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0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08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609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61.xml><?xml version="1.0" encoding="utf-8"?>
<Control xmlns="http://schemas.microsoft.com/VisualStudio/2011/storyboarding/control">
  <Id Name="57a7b572-fa95-43eb-937a-9bb8c7196a1d" Revision="1" Stencil="System.MyShapes" StencilVersion="1.0"/>
</Control>
</file>

<file path=customXml/item610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611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612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613.xml><?xml version="1.0" encoding="utf-8"?>
<Control xmlns="http://schemas.microsoft.com/VisualStudio/2011/storyboarding/control">
  <Id Name="f83d46ef-bf36-4094-a10f-e81a7ec66b40" Revision="1" Stencil="System.MyShapes" StencilVersion="1.0"/>
</Control>
</file>

<file path=customXml/item614.xml><?xml version="1.0" encoding="utf-8"?>
<Control xmlns="http://schemas.microsoft.com/VisualStudio/2011/storyboarding/control">
  <Id Name="f83d46ef-bf36-4094-a10f-e81a7ec66b40" Revision="1" Stencil="System.MyShapes" StencilVersion="1.0"/>
</Control>
</file>

<file path=customXml/item615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61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1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18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619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6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20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621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622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623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624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625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62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27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628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62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3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630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631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632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633.xml><?xml version="1.0" encoding="utf-8"?>
<Control xmlns="http://schemas.microsoft.com/VisualStudio/2011/storyboarding/control">
  <Id Name="5511a1a9-0d25-4772-a437-5fb70aac8d29" Revision="1" Stencil="System.MyShapes" StencilVersion="1.0"/>
</Control>
</file>

<file path=customXml/item634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635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636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63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38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63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4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640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641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642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643.xml><?xml version="1.0" encoding="utf-8"?>
<Control xmlns="http://schemas.microsoft.com/VisualStudio/2011/storyboarding/control">
  <Id Name="f83d46ef-bf36-4094-a10f-e81a7ec66b40" Revision="1" Stencil="System.MyShapes" StencilVersion="1.0"/>
</Control>
</file>

<file path=customXml/item644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645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646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647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648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64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5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650.xml><?xml version="1.0" encoding="utf-8"?>
<Control xmlns="http://schemas.microsoft.com/VisualStudio/2011/storyboarding/control">
  <Id Name="7a94bac2-6762-41a8-a71c-c62b05422208" Revision="3" Stencil="System.MyShapes" StencilVersion="1.0"/>
</Control>
</file>

<file path=customXml/item651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652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653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654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655.xml><?xml version="1.0" encoding="utf-8"?>
<Control xmlns="http://schemas.microsoft.com/VisualStudio/2011/storyboarding/control">
  <Id Name="d8a45c57-b1fc-44f8-9302-5dfbd644531e" Revision="1" Stencil="System.MyShapes" StencilVersion="1.0"/>
</Control>
</file>

<file path=customXml/item65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5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58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659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66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660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61.xml><?xml version="1.0" encoding="utf-8"?>
<Control xmlns="http://schemas.microsoft.com/VisualStudio/2011/storyboarding/control">
  <Id Name="96dc71ae-907b-48ab-89b8-29129ebf75cf" Revision="1" Stencil="System.MyShapes" StencilVersion="1.0"/>
</Control>
</file>

<file path=customXml/item662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663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664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665.xml><?xml version="1.0" encoding="utf-8"?>
<Control xmlns="http://schemas.microsoft.com/VisualStudio/2011/storyboarding/control">
  <Id Name="c1c17357-d414-4b51-a75e-2223dab355e9" Revision="1" Stencil="System.MyShapes" StencilVersion="1.0"/>
</Control>
</file>

<file path=customXml/item666.xml><?xml version="1.0" encoding="utf-8"?>
<Control xmlns="http://schemas.microsoft.com/VisualStudio/2011/storyboarding/control">
  <Id Name="d8a45c57-b1fc-44f8-9302-5dfbd644531e" Revision="1" Stencil="System.MyShapes" StencilVersion="1.0"/>
</Control>
</file>

<file path=customXml/item667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668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66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7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670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671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672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673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74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675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67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77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678.xml><?xml version="1.0" encoding="utf-8"?>
<Control xmlns="http://schemas.microsoft.com/VisualStudio/2011/storyboarding/control">
  <Id Name="c8f866a6-2f3f-481e-9d3b-4841c6201d9e" Revision="1" Stencil="System.MyShapes" StencilVersion="1.0"/>
</Control>
</file>

<file path=customXml/item679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68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680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81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682.xml><?xml version="1.0" encoding="utf-8"?>
<Control xmlns="http://schemas.microsoft.com/VisualStudio/2011/storyboarding/control">
  <Id Name="d8a45c57-b1fc-44f8-9302-5dfbd644531e" Revision="1" Stencil="System.MyShapes" StencilVersion="1.0"/>
</Control>
</file>

<file path=customXml/item683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684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85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86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687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688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68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9.xml><?xml version="1.0" encoding="utf-8"?>
<Control xmlns="http://schemas.microsoft.com/VisualStudio/2011/storyboarding/control">
  <Id Name="7a94bac2-6762-41a8-a71c-c62b05422208" Revision="3" Stencil="System.MyShapes" StencilVersion="1.0"/>
</Control>
</file>

<file path=customXml/item690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91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692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693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694.xml><?xml version="1.0" encoding="utf-8"?>
<Control xmlns="http://schemas.microsoft.com/VisualStudio/2011/storyboarding/control">
  <Id Name="5511a1a9-0d25-4772-a437-5fb70aac8d29" Revision="1" Stencil="System.MyShapes" StencilVersion="1.0"/>
</Control>
</file>

<file path=customXml/item695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69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697.xml><?xml version="1.0" encoding="utf-8"?>
<Control xmlns="http://schemas.microsoft.com/VisualStudio/2011/storyboarding/control">
  <Id Name="57a7b572-fa95-43eb-937a-9bb8c7196a1d" Revision="1" Stencil="System.MyShapes" StencilVersion="1.0"/>
</Control>
</file>

<file path=customXml/item698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699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0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00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701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702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03.xml><?xml version="1.0" encoding="utf-8"?>
<Control xmlns="http://schemas.microsoft.com/VisualStudio/2011/storyboarding/control">
  <Id Name="2d5f8ee4-bf53-47d6-8e07-2c9cba0207f9" Revision="1" Stencil="System.MyShapes" StencilVersion="1.0"/>
</Control>
</file>

<file path=customXml/item704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05.xml><?xml version="1.0" encoding="utf-8"?>
<Control xmlns="http://schemas.microsoft.com/VisualStudio/2011/storyboarding/control">
  <Id Name="c1c17357-d414-4b51-a75e-2223dab355e9" Revision="1" Stencil="System.MyShapes" StencilVersion="1.0"/>
</Control>
</file>

<file path=customXml/item706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707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708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70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1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710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711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712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13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714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715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16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717.xml><?xml version="1.0" encoding="utf-8"?>
<Control xmlns="http://schemas.microsoft.com/VisualStudio/2011/storyboarding/control">
  <Id Name="f83d46ef-bf36-4094-a10f-e81a7ec66b40" Revision="1" Stencil="System.MyShapes" StencilVersion="1.0"/>
</Control>
</file>

<file path=customXml/item718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71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2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720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721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722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723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24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725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2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27.xml><?xml version="1.0" encoding="utf-8"?>
<Control xmlns="http://schemas.microsoft.com/VisualStudio/2011/storyboarding/control">
  <Id Name="8e491219-ae4f-422f-8a79-50c2dc2030db" Revision="1" Stencil="System.MyShapes" StencilVersion="1.0"/>
</Control>
</file>

<file path=customXml/item728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729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73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730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731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732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33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734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735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73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37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738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739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74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40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41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742.xml><?xml version="1.0" encoding="utf-8"?>
<Control xmlns="http://schemas.microsoft.com/VisualStudio/2011/storyboarding/control">
  <Id Name="c1c17357-d414-4b51-a75e-2223dab355e9" Revision="1" Stencil="System.MyShapes" StencilVersion="1.0"/>
</Control>
</file>

<file path=customXml/item743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44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745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74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47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748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749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75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750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751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52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753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54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755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756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757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758.xml><?xml version="1.0" encoding="utf-8"?>
<Control xmlns="http://schemas.microsoft.com/VisualStudio/2011/storyboarding/control">
  <Id Name="5511a1a9-0d25-4772-a437-5fb70aac8d29" Revision="1" Stencil="System.MyShapes" StencilVersion="1.0"/>
</Control>
</file>

<file path=customXml/item75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6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760.xml><?xml version="1.0" encoding="utf-8"?>
<Control xmlns="http://schemas.microsoft.com/VisualStudio/2011/storyboarding/control">
  <Id Name="8e491219-ae4f-422f-8a79-50c2dc2030db" Revision="2" Stencil="System.MyShapes" StencilVersion="1.0"/>
</Control>
</file>

<file path=customXml/item761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62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763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764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765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766.xml><?xml version="1.0" encoding="utf-8"?>
<Control xmlns="http://schemas.microsoft.com/VisualStudio/2011/storyboarding/control">
  <Id Name="f83d46ef-bf36-4094-a10f-e81a7ec66b40" Revision="1" Stencil="System.MyShapes" StencilVersion="1.0"/>
</Control>
</file>

<file path=customXml/item767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768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69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7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70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771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772.xml><?xml version="1.0" encoding="utf-8"?>
<Control xmlns="http://schemas.microsoft.com/VisualStudio/2011/storyboarding/control">
  <Id Name="f83d46ef-bf36-4094-a10f-e81a7ec66b40" Revision="1" Stencil="System.MyShapes" StencilVersion="1.0"/>
</Control>
</file>

<file path=customXml/item773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774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775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776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77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78.xml><?xml version="1.0" encoding="utf-8"?>
<Control xmlns="http://schemas.microsoft.com/VisualStudio/2011/storyboarding/control">
  <Id Name="8e491219-ae4f-422f-8a79-50c2dc2030db" Revision="1" Stencil="System.MyShapes" StencilVersion="1.0"/>
</Control>
</file>

<file path=customXml/item77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8.xml><?xml version="1.0" encoding="utf-8"?>
<Control xmlns="http://schemas.microsoft.com/VisualStudio/2011/storyboarding/control">
  <Id Name="7a94bac2-6762-41a8-a71c-c62b05422208" Revision="3" Stencil="System.MyShapes" StencilVersion="1.0"/>
</Control>
</file>

<file path=customXml/item780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81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782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783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784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785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78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87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788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789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79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790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791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792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793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94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795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96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79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798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799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8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80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800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801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802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803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804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805.xml><?xml version="1.0" encoding="utf-8"?>
<Control xmlns="http://schemas.microsoft.com/VisualStudio/2011/storyboarding/control">
  <Id Name="8e491219-ae4f-422f-8a79-50c2dc2030db" Revision="2" Stencil="System.MyShapes" StencilVersion="1.0"/>
</Control>
</file>

<file path=customXml/item806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807.xml><?xml version="1.0" encoding="utf-8"?>
<Control xmlns="http://schemas.microsoft.com/VisualStudio/2011/storyboarding/control">
  <Id Name="f83d46ef-bf36-4094-a10f-e81a7ec66b40" Revision="1" Stencil="System.MyShapes" StencilVersion="1.0"/>
</Control>
</file>

<file path=customXml/item808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809.xml><?xml version="1.0" encoding="utf-8"?>
<Control xmlns="http://schemas.microsoft.com/VisualStudio/2011/storyboarding/control">
  <Id Name="57a7b572-fa95-43eb-937a-9bb8c7196a1d" Revision="1" Stencil="System.MyShapes" StencilVersion="1.0"/>
</Control>
</file>

<file path=customXml/item81.xml><?xml version="1.0" encoding="utf-8"?>
<Control xmlns="http://schemas.microsoft.com/VisualStudio/2011/storyboarding/control">
  <Id Name="System.Storyboarding.Common.Slider" Revision="1" Stencil="System.Storyboarding.Common" StencilVersion="0.1"/>
</Control>
</file>

<file path=customXml/item810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811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812.xml><?xml version="1.0" encoding="utf-8"?>
<Control xmlns="http://schemas.microsoft.com/VisualStudio/2011/storyboarding/control">
  <Id Name="57a7b572-fa95-43eb-937a-9bb8c7196a1d" Revision="1" Stencil="System.MyShapes" StencilVersion="1.0"/>
</Control>
</file>

<file path=customXml/item813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814.xml><?xml version="1.0" encoding="utf-8"?>
<Control xmlns="http://schemas.microsoft.com/VisualStudio/2011/storyboarding/control">
  <Id Name="c1c17357-d414-4b51-a75e-2223dab355e9" Revision="1" Stencil="System.MyShapes" StencilVersion="1.0"/>
</Control>
</file>

<file path=customXml/item815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81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81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818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819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82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820.xml><?xml version="1.0" encoding="utf-8"?>
<Control xmlns="http://schemas.microsoft.com/VisualStudio/2011/storyboarding/control">
  <Id Name="f83d46ef-bf36-4094-a10f-e81a7ec66b40" Revision="1" Stencil="System.MyShapes" StencilVersion="1.0"/>
</Control>
</file>

<file path=customXml/item821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822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823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824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825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826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827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828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829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83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830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831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832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833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834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835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836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837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838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83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84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840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841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842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843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844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845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846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847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848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84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85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850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851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852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853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854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855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856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857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858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85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86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860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861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862.xml><?xml version="1.0" encoding="utf-8"?>
<Control xmlns="http://schemas.microsoft.com/VisualStudio/2011/storyboarding/control">
  <Id Name="c1c17357-d414-4b51-a75e-2223dab355e9" Revision="1" Stencil="System.MyShapes" StencilVersion="1.0"/>
</Control>
</file>

<file path=customXml/item863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864.xml><?xml version="1.0" encoding="utf-8"?>
<Control xmlns="http://schemas.microsoft.com/VisualStudio/2011/storyboarding/control">
  <Id Name="d8a45c57-b1fc-44f8-9302-5dfbd644531e" Revision="1" Stencil="System.MyShapes" StencilVersion="1.0"/>
</Control>
</file>

<file path=customXml/item865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866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867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868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869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87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870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871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872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873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874.xml><?xml version="1.0" encoding="utf-8"?>
<Control xmlns="http://schemas.microsoft.com/VisualStudio/2011/storyboarding/control">
  <Id Name="c1c17357-d414-4b51-a75e-2223dab355e9" Revision="1" Stencil="System.MyShapes" StencilVersion="1.0"/>
</Control>
</file>

<file path=customXml/item875.xml><?xml version="1.0" encoding="utf-8"?>
<Control xmlns="http://schemas.microsoft.com/VisualStudio/2011/storyboarding/control">
  <Id Name="57a7b572-fa95-43eb-937a-9bb8c7196a1d" Revision="1" Stencil="System.MyShapes" StencilVersion="1.0"/>
</Control>
</file>

<file path=customXml/item876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87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878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87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88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880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881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882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883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884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885.xml><?xml version="1.0" encoding="utf-8"?>
<Control xmlns="http://schemas.microsoft.com/VisualStudio/2011/storyboarding/control">
  <Id Name="f83d46ef-bf36-4094-a10f-e81a7ec66b40" Revision="1" Stencil="System.MyShapes" StencilVersion="1.0"/>
</Control>
</file>

<file path=customXml/item886.xml><?xml version="1.0" encoding="utf-8"?>
<Control xmlns="http://schemas.microsoft.com/VisualStudio/2011/storyboarding/control">
  <Id Name="f83d46ef-bf36-4094-a10f-e81a7ec66b40" Revision="1" Stencil="System.MyShapes" StencilVersion="1.0"/>
</Control>
</file>

<file path=customXml/item887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888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889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89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890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891.xml><?xml version="1.0" encoding="utf-8"?>
<Control xmlns="http://schemas.microsoft.com/VisualStudio/2011/storyboarding/control">
  <Id Name="c1c17357-d414-4b51-a75e-2223dab355e9" Revision="1" Stencil="System.MyShapes" StencilVersion="1.0"/>
</Control>
</file>

<file path=customXml/item892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893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894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895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896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89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898.xml><?xml version="1.0" encoding="utf-8"?>
<Control xmlns="http://schemas.microsoft.com/VisualStudio/2011/storyboarding/control">
  <Id Name="f83d46ef-bf36-4094-a10f-e81a7ec66b40" Revision="1" Stencil="System.MyShapes" StencilVersion="1.0"/>
</Control>
</file>

<file path=customXml/item89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0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00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901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902.xml><?xml version="1.0" encoding="utf-8"?>
<Control xmlns="http://schemas.microsoft.com/VisualStudio/2011/storyboarding/control">
  <Id Name="d8a45c57-b1fc-44f8-9302-5dfbd644531e" Revision="1" Stencil="System.MyShapes" StencilVersion="1.0"/>
</Control>
</file>

<file path=customXml/item903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904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05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90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0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08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09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91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910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11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912.xml><?xml version="1.0" encoding="utf-8"?>
<Control xmlns="http://schemas.microsoft.com/VisualStudio/2011/storyboarding/control">
  <Id Name="f83d46ef-bf36-4094-a10f-e81a7ec66b40" Revision="1" Stencil="System.MyShapes" StencilVersion="1.0"/>
</Control>
</file>

<file path=customXml/item913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914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915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1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17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918.xml><?xml version="1.0" encoding="utf-8"?>
<Control xmlns="http://schemas.microsoft.com/VisualStudio/2011/storyboarding/control">
  <Id Name="c1c17357-d414-4b51-a75e-2223dab355e9" Revision="1" Stencil="System.MyShapes" StencilVersion="1.0"/>
</Control>
</file>

<file path=customXml/item919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92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920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921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922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923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924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925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26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927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928.xml><?xml version="1.0" encoding="utf-8"?>
<Control xmlns="http://schemas.microsoft.com/VisualStudio/2011/storyboarding/control">
  <Id Name="f3d3755c-3155-42da-9d12-c8eee7e5dc81" Revision="1" Stencil="System.MyShapes" StencilVersion="1.0"/>
</Control>
</file>

<file path=customXml/item92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3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930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931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32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33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34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935.xml><?xml version="1.0" encoding="utf-8"?>
<Control xmlns="http://schemas.microsoft.com/VisualStudio/2011/storyboarding/control">
  <Id Name="57a7b572-fa95-43eb-937a-9bb8c7196a1d" Revision="1" Stencil="System.MyShapes" StencilVersion="1.0"/>
</Control>
</file>

<file path=customXml/item936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93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38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939.xml><?xml version="1.0" encoding="utf-8"?>
<Control xmlns="http://schemas.microsoft.com/VisualStudio/2011/storyboarding/control">
  <Id Name="57a7b572-fa95-43eb-937a-9bb8c7196a1d" Revision="1" Stencil="System.MyShapes" StencilVersion="1.0"/>
</Control>
</file>

<file path=customXml/item94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940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41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942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943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44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45.xml><?xml version="1.0" encoding="utf-8"?>
<Control xmlns="http://schemas.microsoft.com/VisualStudio/2011/storyboarding/control">
  <Id Name="57a7b572-fa95-43eb-937a-9bb8c7196a1d" Revision="1" Stencil="System.MyShapes" StencilVersion="1.0"/>
</Control>
</file>

<file path=customXml/item946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947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948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949.xml><?xml version="1.0" encoding="utf-8"?>
<Control xmlns="http://schemas.microsoft.com/VisualStudio/2011/storyboarding/control">
  <Id Name="d996dc12-1487-4af6-a23f-b5a9921ffedd" Revision="1" Stencil="System.MyShapes" StencilVersion="1.0"/>
</Control>
</file>

<file path=customXml/item95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50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951.xml><?xml version="1.0" encoding="utf-8"?>
<Control xmlns="http://schemas.microsoft.com/VisualStudio/2011/storyboarding/control">
  <Id Name="c1c17357-d414-4b51-a75e-2223dab355e9" Revision="1" Stencil="System.MyShapes" StencilVersion="1.0"/>
</Control>
</file>

<file path=customXml/item952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953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954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955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956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957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958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959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96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960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961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962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963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964.xml><?xml version="1.0" encoding="utf-8"?>
<Control xmlns="http://schemas.microsoft.com/VisualStudio/2011/storyboarding/control">
  <Id Name="7a94bac2-6762-41a8-a71c-c62b05422208" Revision="3" Stencil="System.MyShapes" StencilVersion="1.0"/>
</Control>
</file>

<file path=customXml/item965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66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967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968.xml><?xml version="1.0" encoding="utf-8"?>
<Control xmlns="http://schemas.microsoft.com/VisualStudio/2011/storyboarding/control">
  <Id Name="dc5852d9-68ba-42e5-ad84-db5b1aef8ad3" Revision="2" Stencil="System.MyShapes" StencilVersion="1.0"/>
</Control>
</file>

<file path=customXml/item969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97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70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971.xml><?xml version="1.0" encoding="utf-8"?>
<Control xmlns="http://schemas.microsoft.com/VisualStudio/2011/storyboarding/control">
  <Id Name="2b0fcbcb-d175-4c2c-a821-cfa0dcb830da" Revision="1" Stencil="System.MyShapes" StencilVersion="1.0"/>
</Control>
</file>

<file path=customXml/item972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973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74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975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976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77.xml><?xml version="1.0" encoding="utf-8"?>
<Control xmlns="http://schemas.microsoft.com/VisualStudio/2011/storyboarding/control">
  <Id Name="5511a1a9-0d25-4772-a437-5fb70aac8d29" Revision="1" Stencil="System.MyShapes" StencilVersion="1.0"/>
</Control>
</file>

<file path=customXml/item978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979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98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980.xml><?xml version="1.0" encoding="utf-8"?>
<Control xmlns="http://schemas.microsoft.com/VisualStudio/2011/storyboarding/control">
  <Id Name="8b9a8bb5-b746-46b7-90a8-683efd464882" Revision="2" Stencil="System.MyShapes" StencilVersion="1.0"/>
</Control>
</file>

<file path=customXml/item981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982.xml><?xml version="1.0" encoding="utf-8"?>
<Control xmlns="http://schemas.microsoft.com/VisualStudio/2011/storyboarding/control">
  <Id Name="d2a56b43-d7ee-4531-87e3-49686950914d" Revision="2" Stencil="System.MyShapes" StencilVersion="1.0"/>
</Control>
</file>

<file path=customXml/item983.xml><?xml version="1.0" encoding="utf-8"?>
<Control xmlns="http://schemas.microsoft.com/VisualStudio/2011/storyboarding/control">
  <Id Name="7a94bac2-6762-41a8-a71c-c62b05422208" Revision="3" Stencil="System.MyShapes" StencilVersion="1.0"/>
</Control>
</file>

<file path=customXml/item984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85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86.xml><?xml version="1.0" encoding="utf-8"?>
<Control xmlns="http://schemas.microsoft.com/VisualStudio/2011/storyboarding/control">
  <Id Name="7e74bbd5-c866-4d6c-a87a-c5a80fc6b0c2" Revision="1" Stencil="System.MyShapes" StencilVersion="1.0"/>
</Control>
</file>

<file path=customXml/item987.xml><?xml version="1.0" encoding="utf-8"?>
<Control xmlns="http://schemas.microsoft.com/VisualStudio/2011/storyboarding/control">
  <Id Name="5511a1a9-0d25-4772-a437-5fb70aac8d29" Revision="1" Stencil="System.MyShapes" StencilVersion="1.0"/>
</Control>
</file>

<file path=customXml/item988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8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99.xml><?xml version="1.0" encoding="utf-8"?>
<Control xmlns="http://schemas.microsoft.com/VisualStudio/2011/storyboarding/control">
  <Id Name="5d794ca4-370f-4dc6-89d9-7f56a6ec2b37" Revision="2" Stencil="System.MyShapes" StencilVersion="1.0"/>
</Control>
</file>

<file path=customXml/item990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991.xml><?xml version="1.0" encoding="utf-8"?>
<Control xmlns="http://schemas.microsoft.com/VisualStudio/2011/storyboarding/control">
  <Id Name="ad11f841-f47b-46cd-aff8-81cadf1819d5" Revision="1" Stencil="System.MyShapes" StencilVersion="1.0"/>
</Control>
</file>

<file path=customXml/item992.xml><?xml version="1.0" encoding="utf-8"?>
<Control xmlns="http://schemas.microsoft.com/VisualStudio/2011/storyboarding/control">
  <Id Name="987a0452-4498-47df-b084-365b9a33f395" Revision="1" Stencil="System.MyShapes" StencilVersion="1.0"/>
</Control>
</file>

<file path=customXml/item993.xml><?xml version="1.0" encoding="utf-8"?>
<Control xmlns="http://schemas.microsoft.com/VisualStudio/2011/storyboarding/control">
  <Id Name="b24aeaa5-ac7f-4361-a438-da7a47906d4a" Revision="1" Stencil="System.MyShapes" StencilVersion="1.0"/>
</Control>
</file>

<file path=customXml/item994.xml><?xml version="1.0" encoding="utf-8"?>
<Control xmlns="http://schemas.microsoft.com/VisualStudio/2011/storyboarding/control">
  <Id Name="57a7b572-fa95-43eb-937a-9bb8c7196a1d" Revision="1" Stencil="System.MyShapes" StencilVersion="1.0"/>
</Control>
</file>

<file path=customXml/item995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996.xml><?xml version="1.0" encoding="utf-8"?>
<Control xmlns="http://schemas.microsoft.com/VisualStudio/2011/storyboarding/control">
  <Id Name="69b30b74-cb49-4206-ba87-95cdd652edc2" Revision="1" Stencil="System.MyShapes" StencilVersion="1.0"/>
</Control>
</file>

<file path=customXml/item997.xml><?xml version="1.0" encoding="utf-8"?>
<Control xmlns="http://schemas.microsoft.com/VisualStudio/2011/storyboarding/control">
  <Id Name="3210512f-805f-4a6f-89c0-e94217426e76" Revision="1" Stencil="System.MyShapes" StencilVersion="1.0"/>
</Control>
</file>

<file path=customXml/item998.xml><?xml version="1.0" encoding="utf-8"?>
<Control xmlns="http://schemas.microsoft.com/VisualStudio/2011/storyboarding/control">
  <Id Name="fba12376-866c-4a4e-979f-35004add7634" Revision="1" Stencil="System.MyShapes" StencilVersion="1.0"/>
</Control>
</file>

<file path=customXml/item999.xml><?xml version="1.0" encoding="utf-8"?>
<Control xmlns="http://schemas.microsoft.com/VisualStudio/2011/storyboarding/control">
  <Id Name="d4c2e4be-eede-4c5d-b8f7-e8e6c93311b2" Revision="2" Stencil="System.MyShapes" StencilVersion="1.0"/>
</Control>
</file>

<file path=customXml/itemProps1.xml><?xml version="1.0" encoding="utf-8"?>
<ds:datastoreItem xmlns:ds="http://schemas.openxmlformats.org/officeDocument/2006/customXml" ds:itemID="{27C6298A-1E8E-4E51-B40E-CA270C11CA9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34D9121-3AB1-426F-89A1-64CD626D7EC3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02F863D-DB5E-47F4-AF82-B77A007E7878}">
  <ds:schemaRefs>
    <ds:schemaRef ds:uri="http://schemas.microsoft.com/VisualStudio/2011/storyboarding/control"/>
  </ds:schemaRefs>
</ds:datastoreItem>
</file>

<file path=customXml/itemProps1000.xml><?xml version="1.0" encoding="utf-8"?>
<ds:datastoreItem xmlns:ds="http://schemas.openxmlformats.org/officeDocument/2006/customXml" ds:itemID="{EFDD7F74-06E1-4DDE-8D02-D8300D0E86CE}">
  <ds:schemaRefs>
    <ds:schemaRef ds:uri="http://schemas.microsoft.com/VisualStudio/2011/storyboarding/control"/>
  </ds:schemaRefs>
</ds:datastoreItem>
</file>

<file path=customXml/itemProps1001.xml><?xml version="1.0" encoding="utf-8"?>
<ds:datastoreItem xmlns:ds="http://schemas.openxmlformats.org/officeDocument/2006/customXml" ds:itemID="{8DE6F7A1-BEB3-4645-9056-C926265E289D}">
  <ds:schemaRefs>
    <ds:schemaRef ds:uri="http://schemas.microsoft.com/VisualStudio/2011/storyboarding/control"/>
  </ds:schemaRefs>
</ds:datastoreItem>
</file>

<file path=customXml/itemProps1002.xml><?xml version="1.0" encoding="utf-8"?>
<ds:datastoreItem xmlns:ds="http://schemas.openxmlformats.org/officeDocument/2006/customXml" ds:itemID="{DF9267B5-A05B-42C6-85E3-BB7A8B1C9CB4}">
  <ds:schemaRefs>
    <ds:schemaRef ds:uri="http://schemas.microsoft.com/VisualStudio/2011/storyboarding/control"/>
  </ds:schemaRefs>
</ds:datastoreItem>
</file>

<file path=customXml/itemProps1003.xml><?xml version="1.0" encoding="utf-8"?>
<ds:datastoreItem xmlns:ds="http://schemas.openxmlformats.org/officeDocument/2006/customXml" ds:itemID="{15AE2C3E-DD91-4C7B-A07D-DBF7A607CC17}">
  <ds:schemaRefs>
    <ds:schemaRef ds:uri="http://schemas.microsoft.com/VisualStudio/2011/storyboarding/control"/>
  </ds:schemaRefs>
</ds:datastoreItem>
</file>

<file path=customXml/itemProps1004.xml><?xml version="1.0" encoding="utf-8"?>
<ds:datastoreItem xmlns:ds="http://schemas.openxmlformats.org/officeDocument/2006/customXml" ds:itemID="{E9CF90A2-E6BB-42EF-ABAD-7F4DAA79550A}">
  <ds:schemaRefs>
    <ds:schemaRef ds:uri="http://schemas.microsoft.com/VisualStudio/2011/storyboarding/control"/>
  </ds:schemaRefs>
</ds:datastoreItem>
</file>

<file path=customXml/itemProps1005.xml><?xml version="1.0" encoding="utf-8"?>
<ds:datastoreItem xmlns:ds="http://schemas.openxmlformats.org/officeDocument/2006/customXml" ds:itemID="{4EFFCBAC-4D23-48DB-94F9-C71B990A3458}">
  <ds:schemaRefs>
    <ds:schemaRef ds:uri="http://schemas.microsoft.com/VisualStudio/2011/storyboarding/control"/>
  </ds:schemaRefs>
</ds:datastoreItem>
</file>

<file path=customXml/itemProps1006.xml><?xml version="1.0" encoding="utf-8"?>
<ds:datastoreItem xmlns:ds="http://schemas.openxmlformats.org/officeDocument/2006/customXml" ds:itemID="{CD23430B-FBEF-4F63-91F6-FEA95C08CB71}">
  <ds:schemaRefs>
    <ds:schemaRef ds:uri="http://schemas.microsoft.com/VisualStudio/2011/storyboarding/control"/>
  </ds:schemaRefs>
</ds:datastoreItem>
</file>

<file path=customXml/itemProps1007.xml><?xml version="1.0" encoding="utf-8"?>
<ds:datastoreItem xmlns:ds="http://schemas.openxmlformats.org/officeDocument/2006/customXml" ds:itemID="{32022C50-467A-497B-A72B-4304F60B9396}">
  <ds:schemaRefs>
    <ds:schemaRef ds:uri="http://schemas.microsoft.com/VisualStudio/2011/storyboarding/control"/>
  </ds:schemaRefs>
</ds:datastoreItem>
</file>

<file path=customXml/itemProps1008.xml><?xml version="1.0" encoding="utf-8"?>
<ds:datastoreItem xmlns:ds="http://schemas.openxmlformats.org/officeDocument/2006/customXml" ds:itemID="{1821DC7A-84E4-4559-A7F3-3819AD8B6A39}">
  <ds:schemaRefs>
    <ds:schemaRef ds:uri="http://schemas.microsoft.com/VisualStudio/2011/storyboarding/control"/>
  </ds:schemaRefs>
</ds:datastoreItem>
</file>

<file path=customXml/itemProps1009.xml><?xml version="1.0" encoding="utf-8"?>
<ds:datastoreItem xmlns:ds="http://schemas.openxmlformats.org/officeDocument/2006/customXml" ds:itemID="{C2E4D3BE-8007-4531-82DA-31E9FCD0D08C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19E81DBC-CF5C-47D4-BC5A-A06A11BD524D}">
  <ds:schemaRefs>
    <ds:schemaRef ds:uri="http://schemas.microsoft.com/VisualStudio/2011/storyboarding/control"/>
  </ds:schemaRefs>
</ds:datastoreItem>
</file>

<file path=customXml/itemProps1010.xml><?xml version="1.0" encoding="utf-8"?>
<ds:datastoreItem xmlns:ds="http://schemas.openxmlformats.org/officeDocument/2006/customXml" ds:itemID="{C3B37FEA-CAF4-412F-94DC-73BFB05E5672}">
  <ds:schemaRefs>
    <ds:schemaRef ds:uri="http://schemas.microsoft.com/VisualStudio/2011/storyboarding/control"/>
  </ds:schemaRefs>
</ds:datastoreItem>
</file>

<file path=customXml/itemProps1011.xml><?xml version="1.0" encoding="utf-8"?>
<ds:datastoreItem xmlns:ds="http://schemas.openxmlformats.org/officeDocument/2006/customXml" ds:itemID="{07602CFA-2003-4A3E-9BFC-3366102B5A6E}">
  <ds:schemaRefs>
    <ds:schemaRef ds:uri="http://schemas.microsoft.com/VisualStudio/2011/storyboarding/control"/>
  </ds:schemaRefs>
</ds:datastoreItem>
</file>

<file path=customXml/itemProps1012.xml><?xml version="1.0" encoding="utf-8"?>
<ds:datastoreItem xmlns:ds="http://schemas.openxmlformats.org/officeDocument/2006/customXml" ds:itemID="{D695532E-FE32-4563-8120-B21E37864A06}">
  <ds:schemaRefs>
    <ds:schemaRef ds:uri="http://schemas.microsoft.com/VisualStudio/2011/storyboarding/control"/>
  </ds:schemaRefs>
</ds:datastoreItem>
</file>

<file path=customXml/itemProps1013.xml><?xml version="1.0" encoding="utf-8"?>
<ds:datastoreItem xmlns:ds="http://schemas.openxmlformats.org/officeDocument/2006/customXml" ds:itemID="{355FABD4-BCA0-40EC-93BA-0282E6ACD729}">
  <ds:schemaRefs>
    <ds:schemaRef ds:uri="http://schemas.microsoft.com/VisualStudio/2011/storyboarding/control"/>
  </ds:schemaRefs>
</ds:datastoreItem>
</file>

<file path=customXml/itemProps1014.xml><?xml version="1.0" encoding="utf-8"?>
<ds:datastoreItem xmlns:ds="http://schemas.openxmlformats.org/officeDocument/2006/customXml" ds:itemID="{37C895FA-F584-420E-A85B-2F8E97BE4BF4}">
  <ds:schemaRefs>
    <ds:schemaRef ds:uri="http://schemas.microsoft.com/VisualStudio/2011/storyboarding/control"/>
  </ds:schemaRefs>
</ds:datastoreItem>
</file>

<file path=customXml/itemProps1015.xml><?xml version="1.0" encoding="utf-8"?>
<ds:datastoreItem xmlns:ds="http://schemas.openxmlformats.org/officeDocument/2006/customXml" ds:itemID="{629B56EA-7AB8-470D-8A95-07D82F1A1DF0}">
  <ds:schemaRefs>
    <ds:schemaRef ds:uri="http://schemas.microsoft.com/VisualStudio/2011/storyboarding/control"/>
  </ds:schemaRefs>
</ds:datastoreItem>
</file>

<file path=customXml/itemProps1016.xml><?xml version="1.0" encoding="utf-8"?>
<ds:datastoreItem xmlns:ds="http://schemas.openxmlformats.org/officeDocument/2006/customXml" ds:itemID="{E3871647-5B30-4721-A930-FD8755BAA5DF}">
  <ds:schemaRefs>
    <ds:schemaRef ds:uri="http://schemas.microsoft.com/VisualStudio/2011/storyboarding/control"/>
  </ds:schemaRefs>
</ds:datastoreItem>
</file>

<file path=customXml/itemProps1017.xml><?xml version="1.0" encoding="utf-8"?>
<ds:datastoreItem xmlns:ds="http://schemas.openxmlformats.org/officeDocument/2006/customXml" ds:itemID="{9342DE52-3B4F-4402-9407-7282AC2DDCEE}">
  <ds:schemaRefs>
    <ds:schemaRef ds:uri="http://schemas.microsoft.com/VisualStudio/2011/storyboarding/control"/>
  </ds:schemaRefs>
</ds:datastoreItem>
</file>

<file path=customXml/itemProps1018.xml><?xml version="1.0" encoding="utf-8"?>
<ds:datastoreItem xmlns:ds="http://schemas.openxmlformats.org/officeDocument/2006/customXml" ds:itemID="{99D813BE-69EA-4FCE-9090-1EE147F7713D}">
  <ds:schemaRefs>
    <ds:schemaRef ds:uri="http://schemas.microsoft.com/VisualStudio/2011/storyboarding/control"/>
  </ds:schemaRefs>
</ds:datastoreItem>
</file>

<file path=customXml/itemProps1019.xml><?xml version="1.0" encoding="utf-8"?>
<ds:datastoreItem xmlns:ds="http://schemas.openxmlformats.org/officeDocument/2006/customXml" ds:itemID="{79661737-106E-4775-A10D-E81656C9B6A1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607D3DD2-6C73-4295-8945-3E3F7E9A18E3}">
  <ds:schemaRefs>
    <ds:schemaRef ds:uri="http://schemas.microsoft.com/VisualStudio/2011/storyboarding/control"/>
  </ds:schemaRefs>
</ds:datastoreItem>
</file>

<file path=customXml/itemProps1020.xml><?xml version="1.0" encoding="utf-8"?>
<ds:datastoreItem xmlns:ds="http://schemas.openxmlformats.org/officeDocument/2006/customXml" ds:itemID="{3FD4535C-CD28-4C25-80D3-D3E6C7C5D5E0}">
  <ds:schemaRefs>
    <ds:schemaRef ds:uri="http://schemas.microsoft.com/VisualStudio/2011/storyboarding/control"/>
  </ds:schemaRefs>
</ds:datastoreItem>
</file>

<file path=customXml/itemProps1021.xml><?xml version="1.0" encoding="utf-8"?>
<ds:datastoreItem xmlns:ds="http://schemas.openxmlformats.org/officeDocument/2006/customXml" ds:itemID="{8422687A-00A5-4F1F-A88C-5EDD81971340}">
  <ds:schemaRefs>
    <ds:schemaRef ds:uri="http://schemas.microsoft.com/VisualStudio/2011/storyboarding/control"/>
  </ds:schemaRefs>
</ds:datastoreItem>
</file>

<file path=customXml/itemProps1022.xml><?xml version="1.0" encoding="utf-8"?>
<ds:datastoreItem xmlns:ds="http://schemas.openxmlformats.org/officeDocument/2006/customXml" ds:itemID="{1BD8BA45-76E0-420A-A0CC-63E00A861324}">
  <ds:schemaRefs>
    <ds:schemaRef ds:uri="http://schemas.microsoft.com/VisualStudio/2011/storyboarding/control"/>
  </ds:schemaRefs>
</ds:datastoreItem>
</file>

<file path=customXml/itemProps1023.xml><?xml version="1.0" encoding="utf-8"?>
<ds:datastoreItem xmlns:ds="http://schemas.openxmlformats.org/officeDocument/2006/customXml" ds:itemID="{5241E701-7A7A-4752-88EF-7B2C660E8A4A}">
  <ds:schemaRefs>
    <ds:schemaRef ds:uri="http://schemas.microsoft.com/VisualStudio/2011/storyboarding/control"/>
  </ds:schemaRefs>
</ds:datastoreItem>
</file>

<file path=customXml/itemProps1024.xml><?xml version="1.0" encoding="utf-8"?>
<ds:datastoreItem xmlns:ds="http://schemas.openxmlformats.org/officeDocument/2006/customXml" ds:itemID="{AD38B897-8227-454A-959D-41FE684183EF}">
  <ds:schemaRefs>
    <ds:schemaRef ds:uri="http://schemas.microsoft.com/VisualStudio/2011/storyboarding/control"/>
  </ds:schemaRefs>
</ds:datastoreItem>
</file>

<file path=customXml/itemProps1025.xml><?xml version="1.0" encoding="utf-8"?>
<ds:datastoreItem xmlns:ds="http://schemas.openxmlformats.org/officeDocument/2006/customXml" ds:itemID="{01A047C4-C00C-44D3-8BBB-19617FAD4423}">
  <ds:schemaRefs>
    <ds:schemaRef ds:uri="http://schemas.microsoft.com/VisualStudio/2011/storyboarding/control"/>
  </ds:schemaRefs>
</ds:datastoreItem>
</file>

<file path=customXml/itemProps1026.xml><?xml version="1.0" encoding="utf-8"?>
<ds:datastoreItem xmlns:ds="http://schemas.openxmlformats.org/officeDocument/2006/customXml" ds:itemID="{64C17CE1-74CF-4924-BAAA-0BACD360F64D}">
  <ds:schemaRefs>
    <ds:schemaRef ds:uri="http://schemas.microsoft.com/VisualStudio/2011/storyboarding/control"/>
  </ds:schemaRefs>
</ds:datastoreItem>
</file>

<file path=customXml/itemProps1027.xml><?xml version="1.0" encoding="utf-8"?>
<ds:datastoreItem xmlns:ds="http://schemas.openxmlformats.org/officeDocument/2006/customXml" ds:itemID="{E308C85B-319F-4D56-8E68-A68E235DA138}">
  <ds:schemaRefs>
    <ds:schemaRef ds:uri="http://schemas.microsoft.com/VisualStudio/2011/storyboarding/control"/>
  </ds:schemaRefs>
</ds:datastoreItem>
</file>

<file path=customXml/itemProps1028.xml><?xml version="1.0" encoding="utf-8"?>
<ds:datastoreItem xmlns:ds="http://schemas.openxmlformats.org/officeDocument/2006/customXml" ds:itemID="{E0CD5D1F-D4B9-4C6C-9CEF-3D57ADC8F0EF}">
  <ds:schemaRefs>
    <ds:schemaRef ds:uri="http://schemas.microsoft.com/VisualStudio/2011/storyboarding/control"/>
  </ds:schemaRefs>
</ds:datastoreItem>
</file>

<file path=customXml/itemProps1029.xml><?xml version="1.0" encoding="utf-8"?>
<ds:datastoreItem xmlns:ds="http://schemas.openxmlformats.org/officeDocument/2006/customXml" ds:itemID="{230B9C39-974B-44D7-A8EE-C1785BB13983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8753C06A-F736-46A8-BDAC-A9A30BC5F68B}">
  <ds:schemaRefs>
    <ds:schemaRef ds:uri="http://schemas.microsoft.com/VisualStudio/2011/storyboarding/control"/>
  </ds:schemaRefs>
</ds:datastoreItem>
</file>

<file path=customXml/itemProps1030.xml><?xml version="1.0" encoding="utf-8"?>
<ds:datastoreItem xmlns:ds="http://schemas.openxmlformats.org/officeDocument/2006/customXml" ds:itemID="{6E49A5A3-A3A8-4E33-8980-268F4A0D7617}">
  <ds:schemaRefs>
    <ds:schemaRef ds:uri="http://schemas.microsoft.com/VisualStudio/2011/storyboarding/control"/>
  </ds:schemaRefs>
</ds:datastoreItem>
</file>

<file path=customXml/itemProps1031.xml><?xml version="1.0" encoding="utf-8"?>
<ds:datastoreItem xmlns:ds="http://schemas.openxmlformats.org/officeDocument/2006/customXml" ds:itemID="{EBD6FB62-E360-4774-AB45-A29968B97FB2}">
  <ds:schemaRefs>
    <ds:schemaRef ds:uri="http://schemas.microsoft.com/VisualStudio/2011/storyboarding/control"/>
  </ds:schemaRefs>
</ds:datastoreItem>
</file>

<file path=customXml/itemProps1032.xml><?xml version="1.0" encoding="utf-8"?>
<ds:datastoreItem xmlns:ds="http://schemas.openxmlformats.org/officeDocument/2006/customXml" ds:itemID="{58088D06-BF4B-45B0-9941-55CDC7FC3059}">
  <ds:schemaRefs>
    <ds:schemaRef ds:uri="http://schemas.microsoft.com/VisualStudio/2011/storyboarding/control"/>
  </ds:schemaRefs>
</ds:datastoreItem>
</file>

<file path=customXml/itemProps1033.xml><?xml version="1.0" encoding="utf-8"?>
<ds:datastoreItem xmlns:ds="http://schemas.openxmlformats.org/officeDocument/2006/customXml" ds:itemID="{2185E857-928B-4992-842D-82B086E20008}">
  <ds:schemaRefs>
    <ds:schemaRef ds:uri="http://schemas.microsoft.com/VisualStudio/2011/storyboarding/control"/>
  </ds:schemaRefs>
</ds:datastoreItem>
</file>

<file path=customXml/itemProps1034.xml><?xml version="1.0" encoding="utf-8"?>
<ds:datastoreItem xmlns:ds="http://schemas.openxmlformats.org/officeDocument/2006/customXml" ds:itemID="{288E2991-E05E-4FD7-930B-40DB2409149D}">
  <ds:schemaRefs>
    <ds:schemaRef ds:uri="http://schemas.microsoft.com/VisualStudio/2011/storyboarding/control"/>
  </ds:schemaRefs>
</ds:datastoreItem>
</file>

<file path=customXml/itemProps1035.xml><?xml version="1.0" encoding="utf-8"?>
<ds:datastoreItem xmlns:ds="http://schemas.openxmlformats.org/officeDocument/2006/customXml" ds:itemID="{72024E2C-CA87-4769-B474-F0B397F0F9F3}">
  <ds:schemaRefs>
    <ds:schemaRef ds:uri="http://schemas.microsoft.com/VisualStudio/2011/storyboarding/control"/>
  </ds:schemaRefs>
</ds:datastoreItem>
</file>

<file path=customXml/itemProps1036.xml><?xml version="1.0" encoding="utf-8"?>
<ds:datastoreItem xmlns:ds="http://schemas.openxmlformats.org/officeDocument/2006/customXml" ds:itemID="{F207CDF7-E84F-407F-9EC9-F38B2AAA2F52}">
  <ds:schemaRefs>
    <ds:schemaRef ds:uri="http://schemas.microsoft.com/VisualStudio/2011/storyboarding/control"/>
  </ds:schemaRefs>
</ds:datastoreItem>
</file>

<file path=customXml/itemProps1037.xml><?xml version="1.0" encoding="utf-8"?>
<ds:datastoreItem xmlns:ds="http://schemas.openxmlformats.org/officeDocument/2006/customXml" ds:itemID="{B66EC68B-D253-46FB-832A-C3B5654B556B}">
  <ds:schemaRefs>
    <ds:schemaRef ds:uri="http://schemas.microsoft.com/VisualStudio/2011/storyboarding/control"/>
  </ds:schemaRefs>
</ds:datastoreItem>
</file>

<file path=customXml/itemProps1038.xml><?xml version="1.0" encoding="utf-8"?>
<ds:datastoreItem xmlns:ds="http://schemas.openxmlformats.org/officeDocument/2006/customXml" ds:itemID="{B8FE696B-EFFE-4BBF-899D-9C9633F078D6}">
  <ds:schemaRefs>
    <ds:schemaRef ds:uri="http://schemas.microsoft.com/VisualStudio/2011/storyboarding/control"/>
  </ds:schemaRefs>
</ds:datastoreItem>
</file>

<file path=customXml/itemProps1039.xml><?xml version="1.0" encoding="utf-8"?>
<ds:datastoreItem xmlns:ds="http://schemas.openxmlformats.org/officeDocument/2006/customXml" ds:itemID="{AE562372-6B0B-47FC-8FCE-F519925EE97F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E1D054BA-627D-4725-B9CA-3B7DA722F884}">
  <ds:schemaRefs>
    <ds:schemaRef ds:uri="http://schemas.microsoft.com/VisualStudio/2011/storyboarding/control"/>
  </ds:schemaRefs>
</ds:datastoreItem>
</file>

<file path=customXml/itemProps1040.xml><?xml version="1.0" encoding="utf-8"?>
<ds:datastoreItem xmlns:ds="http://schemas.openxmlformats.org/officeDocument/2006/customXml" ds:itemID="{BC24A7D6-23BE-4A66-B0D3-0D166705C3ED}">
  <ds:schemaRefs>
    <ds:schemaRef ds:uri="http://schemas.microsoft.com/VisualStudio/2011/storyboarding/control"/>
  </ds:schemaRefs>
</ds:datastoreItem>
</file>

<file path=customXml/itemProps1041.xml><?xml version="1.0" encoding="utf-8"?>
<ds:datastoreItem xmlns:ds="http://schemas.openxmlformats.org/officeDocument/2006/customXml" ds:itemID="{2A53F8F6-8CE0-4785-8E74-D03BA4EFF0EF}">
  <ds:schemaRefs>
    <ds:schemaRef ds:uri="http://schemas.microsoft.com/VisualStudio/2011/storyboarding/control"/>
  </ds:schemaRefs>
</ds:datastoreItem>
</file>

<file path=customXml/itemProps1042.xml><?xml version="1.0" encoding="utf-8"?>
<ds:datastoreItem xmlns:ds="http://schemas.openxmlformats.org/officeDocument/2006/customXml" ds:itemID="{DA005ADC-E88F-4336-8C38-18887FB4D85C}">
  <ds:schemaRefs>
    <ds:schemaRef ds:uri="http://schemas.microsoft.com/VisualStudio/2011/storyboarding/control"/>
  </ds:schemaRefs>
</ds:datastoreItem>
</file>

<file path=customXml/itemProps1043.xml><?xml version="1.0" encoding="utf-8"?>
<ds:datastoreItem xmlns:ds="http://schemas.openxmlformats.org/officeDocument/2006/customXml" ds:itemID="{051599F9-E156-4F96-BB5C-D26F2F365E9B}">
  <ds:schemaRefs>
    <ds:schemaRef ds:uri="http://schemas.microsoft.com/VisualStudio/2011/storyboarding/control"/>
  </ds:schemaRefs>
</ds:datastoreItem>
</file>

<file path=customXml/itemProps1044.xml><?xml version="1.0" encoding="utf-8"?>
<ds:datastoreItem xmlns:ds="http://schemas.openxmlformats.org/officeDocument/2006/customXml" ds:itemID="{55725AC5-87FC-4E2F-B11B-FE7676FCFF63}">
  <ds:schemaRefs>
    <ds:schemaRef ds:uri="http://schemas.microsoft.com/VisualStudio/2011/storyboarding/control"/>
  </ds:schemaRefs>
</ds:datastoreItem>
</file>

<file path=customXml/itemProps1045.xml><?xml version="1.0" encoding="utf-8"?>
<ds:datastoreItem xmlns:ds="http://schemas.openxmlformats.org/officeDocument/2006/customXml" ds:itemID="{B549BD60-5C15-4514-8CC7-FBA1183D9821}">
  <ds:schemaRefs>
    <ds:schemaRef ds:uri="http://schemas.microsoft.com/VisualStudio/2011/storyboarding/control"/>
  </ds:schemaRefs>
</ds:datastoreItem>
</file>

<file path=customXml/itemProps1046.xml><?xml version="1.0" encoding="utf-8"?>
<ds:datastoreItem xmlns:ds="http://schemas.openxmlformats.org/officeDocument/2006/customXml" ds:itemID="{96F6079D-133C-428E-8CE7-92974A76F80F}">
  <ds:schemaRefs>
    <ds:schemaRef ds:uri="http://schemas.microsoft.com/VisualStudio/2011/storyboarding/control"/>
  </ds:schemaRefs>
</ds:datastoreItem>
</file>

<file path=customXml/itemProps1047.xml><?xml version="1.0" encoding="utf-8"?>
<ds:datastoreItem xmlns:ds="http://schemas.openxmlformats.org/officeDocument/2006/customXml" ds:itemID="{646F59F9-4AD0-46E0-BA3E-5554A862BBBC}">
  <ds:schemaRefs>
    <ds:schemaRef ds:uri="http://schemas.microsoft.com/VisualStudio/2011/storyboarding/control"/>
  </ds:schemaRefs>
</ds:datastoreItem>
</file>

<file path=customXml/itemProps1048.xml><?xml version="1.0" encoding="utf-8"?>
<ds:datastoreItem xmlns:ds="http://schemas.openxmlformats.org/officeDocument/2006/customXml" ds:itemID="{1BFCEE06-1CC8-4C45-A55C-608991F4335E}">
  <ds:schemaRefs>
    <ds:schemaRef ds:uri="http://schemas.microsoft.com/VisualStudio/2011/storyboarding/control"/>
  </ds:schemaRefs>
</ds:datastoreItem>
</file>

<file path=customXml/itemProps1049.xml><?xml version="1.0" encoding="utf-8"?>
<ds:datastoreItem xmlns:ds="http://schemas.openxmlformats.org/officeDocument/2006/customXml" ds:itemID="{43FD3F70-670C-4D16-AE9C-28EDC605DDBA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6AD1D415-8D2A-46A3-A2D6-3CFF0A2066C0}">
  <ds:schemaRefs>
    <ds:schemaRef ds:uri="http://schemas.microsoft.com/VisualStudio/2011/storyboarding/control"/>
  </ds:schemaRefs>
</ds:datastoreItem>
</file>

<file path=customXml/itemProps1050.xml><?xml version="1.0" encoding="utf-8"?>
<ds:datastoreItem xmlns:ds="http://schemas.openxmlformats.org/officeDocument/2006/customXml" ds:itemID="{A0730AF3-2E8B-4CA9-98DF-D62D5EFB6DAB}">
  <ds:schemaRefs>
    <ds:schemaRef ds:uri="http://schemas.microsoft.com/VisualStudio/2011/storyboarding/control"/>
  </ds:schemaRefs>
</ds:datastoreItem>
</file>

<file path=customXml/itemProps1051.xml><?xml version="1.0" encoding="utf-8"?>
<ds:datastoreItem xmlns:ds="http://schemas.openxmlformats.org/officeDocument/2006/customXml" ds:itemID="{D63250C9-F3B1-4B2E-B4DC-16618949AD84}">
  <ds:schemaRefs>
    <ds:schemaRef ds:uri="http://schemas.microsoft.com/VisualStudio/2011/storyboarding/control"/>
  </ds:schemaRefs>
</ds:datastoreItem>
</file>

<file path=customXml/itemProps1052.xml><?xml version="1.0" encoding="utf-8"?>
<ds:datastoreItem xmlns:ds="http://schemas.openxmlformats.org/officeDocument/2006/customXml" ds:itemID="{845056E1-3018-4FCD-A0B7-14D5A8A5D1B7}">
  <ds:schemaRefs>
    <ds:schemaRef ds:uri="http://schemas.microsoft.com/VisualStudio/2011/storyboarding/control"/>
  </ds:schemaRefs>
</ds:datastoreItem>
</file>

<file path=customXml/itemProps1053.xml><?xml version="1.0" encoding="utf-8"?>
<ds:datastoreItem xmlns:ds="http://schemas.openxmlformats.org/officeDocument/2006/customXml" ds:itemID="{ACD4C6AC-05FE-4023-AA65-130484DFB52E}">
  <ds:schemaRefs>
    <ds:schemaRef ds:uri="http://schemas.microsoft.com/VisualStudio/2011/storyboarding/control"/>
  </ds:schemaRefs>
</ds:datastoreItem>
</file>

<file path=customXml/itemProps1054.xml><?xml version="1.0" encoding="utf-8"?>
<ds:datastoreItem xmlns:ds="http://schemas.openxmlformats.org/officeDocument/2006/customXml" ds:itemID="{AA60F836-D6AE-4761-88C7-7156B9176FF3}">
  <ds:schemaRefs>
    <ds:schemaRef ds:uri="http://schemas.microsoft.com/VisualStudio/2011/storyboarding/control"/>
  </ds:schemaRefs>
</ds:datastoreItem>
</file>

<file path=customXml/itemProps1055.xml><?xml version="1.0" encoding="utf-8"?>
<ds:datastoreItem xmlns:ds="http://schemas.openxmlformats.org/officeDocument/2006/customXml" ds:itemID="{7AEC1E5E-B54A-4681-8ADC-39C9A94D0A43}">
  <ds:schemaRefs>
    <ds:schemaRef ds:uri="http://schemas.microsoft.com/VisualStudio/2011/storyboarding/control"/>
  </ds:schemaRefs>
</ds:datastoreItem>
</file>

<file path=customXml/itemProps1056.xml><?xml version="1.0" encoding="utf-8"?>
<ds:datastoreItem xmlns:ds="http://schemas.openxmlformats.org/officeDocument/2006/customXml" ds:itemID="{5C27AB0B-15E6-415E-9B2B-0E2747A84CC0}">
  <ds:schemaRefs>
    <ds:schemaRef ds:uri="http://schemas.microsoft.com/VisualStudio/2011/storyboarding/control"/>
  </ds:schemaRefs>
</ds:datastoreItem>
</file>

<file path=customXml/itemProps1057.xml><?xml version="1.0" encoding="utf-8"?>
<ds:datastoreItem xmlns:ds="http://schemas.openxmlformats.org/officeDocument/2006/customXml" ds:itemID="{C4E3FC90-F6CE-4F96-A3EF-A070A4BB820E}">
  <ds:schemaRefs>
    <ds:schemaRef ds:uri="http://schemas.microsoft.com/VisualStudio/2011/storyboarding/control"/>
  </ds:schemaRefs>
</ds:datastoreItem>
</file>

<file path=customXml/itemProps1058.xml><?xml version="1.0" encoding="utf-8"?>
<ds:datastoreItem xmlns:ds="http://schemas.openxmlformats.org/officeDocument/2006/customXml" ds:itemID="{9C871FC7-7EC5-4589-A51F-683060609722}">
  <ds:schemaRefs>
    <ds:schemaRef ds:uri="http://schemas.microsoft.com/VisualStudio/2011/storyboarding/control"/>
  </ds:schemaRefs>
</ds:datastoreItem>
</file>

<file path=customXml/itemProps1059.xml><?xml version="1.0" encoding="utf-8"?>
<ds:datastoreItem xmlns:ds="http://schemas.openxmlformats.org/officeDocument/2006/customXml" ds:itemID="{E2B2EF6F-C3F2-40C5-8B8C-B290A3EFED2F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DC03274C-6BD8-4BB7-8955-4D805F041BC3}">
  <ds:schemaRefs>
    <ds:schemaRef ds:uri="http://schemas.microsoft.com/VisualStudio/2011/storyboarding/control"/>
  </ds:schemaRefs>
</ds:datastoreItem>
</file>

<file path=customXml/itemProps1060.xml><?xml version="1.0" encoding="utf-8"?>
<ds:datastoreItem xmlns:ds="http://schemas.openxmlformats.org/officeDocument/2006/customXml" ds:itemID="{769A95D1-3913-4D54-AE95-D68779E015B3}">
  <ds:schemaRefs>
    <ds:schemaRef ds:uri="http://schemas.microsoft.com/VisualStudio/2011/storyboarding/control"/>
  </ds:schemaRefs>
</ds:datastoreItem>
</file>

<file path=customXml/itemProps1061.xml><?xml version="1.0" encoding="utf-8"?>
<ds:datastoreItem xmlns:ds="http://schemas.openxmlformats.org/officeDocument/2006/customXml" ds:itemID="{83741CDF-371D-4755-A2B9-7AFBBB366198}">
  <ds:schemaRefs>
    <ds:schemaRef ds:uri="http://schemas.microsoft.com/VisualStudio/2011/storyboarding/control"/>
  </ds:schemaRefs>
</ds:datastoreItem>
</file>

<file path=customXml/itemProps1062.xml><?xml version="1.0" encoding="utf-8"?>
<ds:datastoreItem xmlns:ds="http://schemas.openxmlformats.org/officeDocument/2006/customXml" ds:itemID="{D005A6D0-27C5-4B73-B4A9-5689E6B4E7E5}">
  <ds:schemaRefs>
    <ds:schemaRef ds:uri="http://schemas.microsoft.com/VisualStudio/2011/storyboarding/control"/>
  </ds:schemaRefs>
</ds:datastoreItem>
</file>

<file path=customXml/itemProps1063.xml><?xml version="1.0" encoding="utf-8"?>
<ds:datastoreItem xmlns:ds="http://schemas.openxmlformats.org/officeDocument/2006/customXml" ds:itemID="{329083C6-2D5E-4D45-9A77-07ACB3E17B2F}">
  <ds:schemaRefs>
    <ds:schemaRef ds:uri="http://schemas.microsoft.com/VisualStudio/2011/storyboarding/control"/>
  </ds:schemaRefs>
</ds:datastoreItem>
</file>

<file path=customXml/itemProps1064.xml><?xml version="1.0" encoding="utf-8"?>
<ds:datastoreItem xmlns:ds="http://schemas.openxmlformats.org/officeDocument/2006/customXml" ds:itemID="{C450E721-BDB8-4171-850C-4EF39A4BCC2F}">
  <ds:schemaRefs>
    <ds:schemaRef ds:uri="http://schemas.microsoft.com/VisualStudio/2011/storyboarding/control"/>
  </ds:schemaRefs>
</ds:datastoreItem>
</file>

<file path=customXml/itemProps1065.xml><?xml version="1.0" encoding="utf-8"?>
<ds:datastoreItem xmlns:ds="http://schemas.openxmlformats.org/officeDocument/2006/customXml" ds:itemID="{A46BC62D-4868-4AE0-A297-82253347A0B0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EC431AF4-C14A-417B-BD81-C41D32B87D6F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78D7334F-2BD2-4F64-AE52-4DE21367305C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65234658-5CA3-4D6E-ADAC-B9DDE1AC423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F96AD16-3AC2-45C9-9BED-90CE4903D978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BA33AA41-1E09-41EF-B799-52CE29A086C8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F1DA1E69-D307-48DF-84E0-6033990A70C4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E3CBD96E-1A02-480A-AA02-A5EE3E101D62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6D3DB2C1-F448-46BB-B819-A9E92AD194BA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FD263D47-8C95-439F-A3F9-0120921FA894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1810BFC5-8532-4378-B738-56C0F9A098C5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0C4BA281-A39C-46A8-AA9C-FC1A18185547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1EDAF0ED-4077-403C-8DC1-BE751A693537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F9BBB9D3-5326-45E0-8877-34C64C910C9D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C6E2BE84-2327-4DC7-A07F-926C0F864DD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4E1EBCA-B62F-4531-8D21-224555CD320B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65EFB790-EE35-42BA-AC5B-13F31FE66DD6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EBFFF85F-E865-4178-859C-163670616D82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AFC6534B-7836-4E62-BA67-6293EC989B5E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71707892-1260-4524-8F17-667CEEDF6D93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DA6371A1-292D-4C27-86C6-019D4EF5E11F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BEA28E94-C392-4EF8-8C93-B1EFA46DA645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7BB0FD70-9BC6-4DD5-8C72-9C07190F2358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869BBB63-695C-43B4-9736-50E8C48546C0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FCA7E7F1-9EEF-43FB-AA2E-8C1A056F1984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563ED3BF-4F93-48B6-B38A-6CD9FD60006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73E82FA-8CC9-46B9-BB32-C1AE6EE1032A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845A209F-DD3D-4378-ADC8-D37BDC706B93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EAF8B4D9-767D-49EE-B33F-17AB0537D868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2D505425-A8AE-4C6E-AB02-E183B5698A1D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FD7C88E5-75CE-4173-A0FC-A8A8586C8EC7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0DA95CC5-3433-4027-8BEE-2ABE6C513B5D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3487234A-06AC-4E45-87BE-B5B2087A3C46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7A005894-28AF-466A-B3CD-C48ECF7888B6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C999FC0A-12A3-452B-ADC6-71377B2E85A5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950304DD-48CF-43A9-8B42-AB7402E05C62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0340D5F1-9DC8-4581-B99E-2C433E0EB3A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23A9578-EF22-4C08-99A2-77100DB87980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1DEA2788-5CB1-4679-9193-6E62981D5D46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AEAE2F73-EEF6-4C69-A30A-7A1F2B522C42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4339553F-3011-4238-A0B2-3539D8D91A72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29A4F9DC-0F95-49A9-9C6F-15DF589B1E38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2B379BE1-C244-4D30-A24B-0FBE109CEAFC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6678C8CA-85AF-4B13-A050-ABA47DBCF83E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0DC1706C-DF88-40B2-B930-FA36AC843B59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5ABB9864-A8F7-45BA-BDC2-5E534D39526C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E13D088B-B254-4BB6-AFC3-77C530B908F3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891E26B9-FCE8-4048-9C75-66240E31249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509A317-039B-48FC-B7CA-0D8A82F34000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D2712612-3BE9-4037-9F2B-588D397D5FD9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35356E5D-9B26-41BB-802B-9144AD732DDD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2F66B37D-B1D1-4BD6-9CF3-C25D4547AEFA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512ED760-1FBF-4803-AE9F-6B033665C258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AF748013-F841-48A5-88EF-8C1CC0F15053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CC16D541-7EDB-4AEA-8827-9A3D2D475A4B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5CCCE7D0-C186-4546-9304-03797350434A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1650DDEC-6123-4323-BCF8-76A3F5EE1C21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5E815EDA-B7B1-40BF-9E1E-C3472C9CF588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F4D89508-236E-46D1-9E43-53C5089E581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8E1CC66-031F-4D80-BBDE-ABA33A7910FC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491C73FB-02E2-4954-AFE9-852CA5FBF9AA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68FAC37C-5B11-48D7-8285-528D90E190FA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E8276A2E-B148-4245-84C9-9ACFA4B6F4DC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0AA70F12-0CA4-4009-A36A-5090F2A9E1F7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020B2E49-924F-494B-8CAA-CD891344C367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0F9A33D4-080D-4127-B6D7-87F8AF29F671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56DD6B27-6937-4808-9E50-A8A83BC7F3E1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8B1DF3BC-5BEA-4204-A7AE-77AA79A20695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0CEDF2EF-C362-4AD2-8C6C-D6EC4C49CFE9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077BCB9E-812B-4E98-B401-34B8AE16BBB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F6B32F9-9BB6-42D2-BDCE-FE9053D0B42D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9B32FF33-B722-4BFA-A8FE-F11FC81C28B5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BBBC96CC-72CD-4A9F-A776-96384D1510FA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DA27B79D-DF3B-477C-99D7-6FF57CD8C75A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F6142FF0-1E16-4F48-A8F4-338AD114E967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FB241C89-366B-4B13-9A45-683C118989CF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2717ECD7-CBC8-43E7-911B-A4AA1C02AA7C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35A59265-FABB-4668-B412-2FDA1C19F308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395C61AD-1392-4A31-A05D-CD6CF37F94CD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D29CD258-1C64-442E-A255-3E6C900A0B0E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347AD727-775E-4015-9DED-731F1E12B97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4367F03-7946-4B98-ACFC-062F0B955A51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9C269C79-CE2D-4F72-B39C-51477239E3F5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E2ACCAA0-842C-4EC2-AC36-A1F1B5F43FE2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4A64D0D0-4A6E-4D21-9BBB-410CDC2EB00C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E5BCD5C8-CBA8-48DA-976E-8DE5492ED6E0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AB382A90-AA06-43B7-95D1-E04304E583D9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DE55E94A-8ABE-44CC-8130-2013A23E0F4D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E48B25FF-28E4-4DE5-9E6D-9988503A8A7E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3F7AA4A1-EFF0-4235-97FF-24AB8031AFAB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000B4E13-47D6-4F33-81F6-B7210CAA5DC5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B0F66C10-9766-43FD-890B-F171E6516D3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BE9CD0E-F8EA-49E8-ADC9-ADB6E60CD233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F63E0932-7572-4DAD-BF49-327F0689C6CB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A6BDFA08-C614-4041-857E-0068D58370D0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7A7F8C50-B2E5-415B-8111-6CD4D6EC527C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E77ED703-A3E1-407D-BF65-87870EA8C3E4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EBDA181F-90B5-47DA-A9EA-951E3F8DACF8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CE9C4666-B50A-4F25-A26B-67108583FA32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93B5DE30-D867-4843-A295-D5B1D97D9CA1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55D5D602-591C-4F63-9342-9591A8F4CE17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66AFCBD0-C4A9-440A-90B2-6EBF380A770C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F14829AE-3EF2-4F14-8EEC-316167C3349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B61A614-5E8C-4AAB-929B-45AAF71012A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84AB911-3504-4E7C-9CEF-F0C9FF31C9F9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DAD4D739-2789-41D7-9563-2ED9F3F99587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86AB1284-994D-47AD-837D-A3D348A4DA96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FC81DEB2-8643-4A61-A3FE-ECCE1FF0C6C2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E47A446D-3929-49E8-90A4-8387AE98D496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4AC45EA8-392D-4E24-B642-ED367F120F54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6DFFC3EA-E278-4D88-BBE2-A2E992CBF02F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BC8A8517-E2A1-4037-8802-4E73C3197BBE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29099D45-6C98-48E5-902F-C069580CE5C7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C2395965-C220-44F5-85C5-EC59398BA1FA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31A1DDD4-BB3D-44F1-96CD-E06BE3C1F83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C8CAEFB-B470-49BC-A7B9-276747EE14EA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CBDE7371-D465-403E-8966-06A36AC216A7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B6F4D68D-D6E9-4C39-B5D2-7F8F243F658C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893CB241-98F9-44B8-AEC1-3159BF386EC6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47293A67-F4DA-4CA4-98E0-1BEE1574C985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76F328E9-CBDF-4C60-B58F-4BE6465B21C6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AEBAFB6-8768-44B1-BCAC-4522F28F1410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4D2BA352-65F0-42DF-8F38-4216D737CAD7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7CCB727E-5288-4F55-A5C7-51D98E6B22F6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DDF8D994-5EA8-4CA0-9766-090C0719B425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8125F0F8-53B5-4D85-A533-39786BE14F0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689E1E9-6343-4540-9339-AC4610DCA437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5B09CBC5-118D-4F14-9C1C-5F3D78A9D8F0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B5A9914F-8441-4EC5-B7D3-360273FDA0F4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9A9DB398-EEB8-400D-B3BC-A1D19CF8094B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155395E2-373E-423B-B933-161F6C488AF2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A2BD5160-B088-48BE-9B0A-E39ACAD18C5C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E03BF008-3C86-49F6-A54C-28C8BB4CC467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2C292051-2A84-41F5-85F9-6D3AA7C4EB00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15B6DE43-5F39-44B0-B6C3-9A7935987355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89D3A4E8-DC4B-4288-9C68-488527F7D33A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BF216305-D3E0-4147-867C-147B54E2032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FA00279-5A72-4694-A602-368B1761EDE7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BEB56D2B-A500-4EEA-BAE5-37812499237A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6DF70B18-BC51-4672-8048-D7F57213F053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9FA14E04-2C73-4CD4-8BF1-2A4E8626B6A9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3C3E3C38-B8C6-466E-B392-9013BAF5FAB1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1C728D1F-5905-40B3-AF7A-F362C26AB23E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8C1DB5AF-6AF0-47AA-837D-97335884344C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1BAA2286-FE73-4D8F-B82A-CF44FF8441DB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E8CC9BCA-DDE0-474D-8C79-C974E3FF09C8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08101A67-272C-43E3-8F3E-48363273FC70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ABC28054-A898-4EAB-87CC-EDAA23AE362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CC46B15-4C4B-429E-AAAA-49EEE773F2FB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160D16A6-E09F-4DA1-84FF-802B49E36DE3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3246C228-2749-459F-A682-698C88152D74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4BBE9AAA-B830-4A6B-A003-9CB7F7F5F60B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658A9B5D-ABB3-4FFF-BA67-E9D81721AB49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75A31A01-9AB0-4C54-9A10-14467F673FCA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CB89DE14-6FF3-46CD-8106-49644F50EC19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366581AB-299F-4596-93C3-404D7EA06F82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23DFD700-6BAE-4A0F-8FD2-F76A97F90100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4FBA6D22-EB12-4931-8A10-20D8DB2A05E4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44BE816C-CC74-4F2E-99CA-C2EA882C266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8409783-0D7A-4196-90C9-89BA748D9A44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5104A17F-7B1F-421C-85ED-15F5C798AB0A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5B1B2A7B-CAD8-43A3-9DCE-27E905669A67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F2E60ECE-E649-4448-8689-7CF13686DB2A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97AE4132-01FD-4727-BC8D-5D9B7583BE8E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D6A1F893-2947-4988-8203-10E6FC746AE8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6F8DF6A5-5A35-45E1-B6EF-54916A8BA1A9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F3C2DBD8-3CEA-495C-AF0C-E64DD056F02C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F0C17241-0111-4F9D-9690-D3BCA6BABC2E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91DC1C29-EB1C-42B4-A758-C976F21E49BE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0E1A8E21-2A97-4167-9519-FA642F88065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5A9772C-11DC-4A51-956C-DC1C5B8D75A6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F1B39A7D-F568-44FC-9AFA-300C1F3FA1EE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C4727476-C004-4285-B85C-AFD70A0786EF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A25AB385-5DE0-4A5C-AE43-272508006B8C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3CB6DB26-D20C-4E0F-B0D3-7724BF14FB80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AEA23926-6B5B-492D-8D52-0FC55F02E2D8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CB4DD9B8-A4D4-4F59-A18C-1D5317194B76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460263E5-9675-4118-B699-D1BB68084557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F4A85480-FE9B-496C-96A6-8BA47335EF64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F57EFC67-DF4D-47E4-9F4E-A3CC135A160F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5FF7A01C-BEFF-4006-98C3-F8421CBF53F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9DCFB49-5109-46C5-8C21-7AC967140EFD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AB4B62F8-D814-4464-9A33-C7B1AE5A8B7B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44B1CCA9-3D0F-47C7-BAD0-921511022831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D702895C-A54E-4B73-97EC-73531725B8BE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33281371-E529-4335-BA64-66FDA6109388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30178D61-6CF2-43E3-880C-A964F245E1DD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09E4B37A-B2D8-4A66-BBCF-80D6FA8CF148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ABDD8208-BAC7-48DD-BCFA-8A523FE3B720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9CD51BF4-B151-47F2-8EC1-69B2EF7C3585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70E4A148-AA2A-42EC-9B20-6F36AF495A0F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A0E53092-BD38-479F-845A-DBE8FDDCF98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D471EFA-465F-4C42-9E9B-610E5459BB16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BC05F6AE-9780-4114-81BE-01944CA91E5F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ED4D064F-C763-4043-9826-4271A8439171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F21F17D3-C0BF-464F-B002-7155DA790DB8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CD441128-D0EF-4294-BBB7-16B02B589983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FE24B683-E333-4E58-9D30-6EEE875CDE2B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F6BF7D37-89A2-4C3B-9AE2-E1861FEDE49D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4E1091A7-F50D-44B1-987B-B3F7222A5C96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71107A1B-8CAB-4072-83B9-ACE9AB09BE37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B4039A86-F25D-4788-BB5D-C68B017F3D3E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AADBDB35-3BCF-4FE9-82F9-5EB429651A0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9D6A65A5-8E1D-40E0-9EAC-9E194D7BD16C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912C80FA-5282-418B-8868-E8B73FB8B174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74B95198-FEFC-48BC-B5C7-6FC2E24CC486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4ED4B524-5EF2-4553-85B1-5B44A918E934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379C9986-C027-4F9F-9536-ABDAFEC91A14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4DA21AE8-EC39-4624-B018-0F8F4C9AC2F7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102FCCAC-75E5-496F-8587-FAA22C0375B5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3884B9F7-F9C5-4C31-9776-8CDCB5433EA4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FF78C268-4731-4C73-BC49-2CAAC6138FC5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CBEAB076-821A-46A4-A6CB-67EAD49F4683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7F7C3C4B-2CF6-454D-9FFD-6F9AC3CD9EA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7C9A023-0E54-44E0-8FB8-27B8CFC5B2E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FADE1B9-D910-48A5-A312-487185705291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9CAA6DE6-7813-431E-BA67-DAE94B8657F1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B6ECEDD6-E98D-4FBB-9FE8-B3FAC4A767F5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C3718A40-6F73-484E-96D9-F3FB2178BA86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77E56D21-0A45-49C1-B64E-D5234BB86CF6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2BFD50B0-90DA-425E-ADFE-CBE882759E09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06438FA5-D226-4CC1-BBA5-DAD1F3D6939B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5202DE3C-6CA8-4065-B8A4-7C5E5478126C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AF38FCE9-FC53-427A-A2B5-5E06D10B5EA6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902979B5-EF7D-4DEF-BC45-A61758310A37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D0F63F9A-891E-4464-AA48-A711174F3E1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67E2369-5AFD-477D-A611-4D3EA7B2E1DC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6F0852A5-62FD-4714-8D94-3FE79A4C1754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F62C10A8-C9D6-4042-9249-E11F191EDE0E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B408B669-D5CC-4886-918A-492EFB6C6298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70FF9DD5-724F-4CBF-B5CB-A29409124F48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D1827A00-B67E-4088-837E-9B6AF4126D24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835D0644-BE92-48D9-8868-036AA41166B0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AD4FA227-82B7-4A20-9B4C-5C2356FE8231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0DAA4501-0636-4A4F-815F-F2FF19B8507A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89584DF9-8D1E-46D2-BB68-499EB5D09BA7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87EFB82F-6363-4803-914E-695ACCCEC1C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E7A10B2-47EA-40D7-9B83-B06AB31A76F9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B64218DA-BD0D-48E3-871C-564779949A4E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EFEC294A-6A9B-4834-B792-8B8CF0768935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366FF633-C20F-4408-8D6D-719B78BB7587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AE9FEE72-5A19-448C-9AF2-9BDD12FB162B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DA9E51F5-A023-4925-B91E-3FE1CDC5B2AD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9EFCE707-9619-4B2F-B80B-F96C01957324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8D48A798-28D2-45E8-A27F-CEDBA893491F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2F821B15-0FFA-4C1D-BF95-E7216912DBAB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6807ADB9-C42A-41A0-AED7-FFB40BAF2A59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6E1EA3D5-5A22-487C-AD26-208EA48D2D5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62C642B-9916-43B9-8E2D-B0AD3B6C3123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CDF8CC2C-28E0-4B2C-9FEF-4E64945F4509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AD659FDC-D52C-42CE-ABC7-233C14EE4CD2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E5CFE45F-7276-4479-9AC4-41D76F719431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9AE8A0B0-E97F-449B-87EB-BDCE45C8285A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F0A22842-6E76-4C81-A26E-616252EE4F6D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ABBD8116-C0CF-4989-A0AD-A9DBFB5E97B7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A3D5101F-9F63-442A-B211-200AFDB5EA16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0D49873B-2793-49DD-908A-F6F54356B6ED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0C59D88F-F664-4D1F-9835-73C025B6D6EF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C4500C2F-C0EE-40F2-B867-BC6B05C12C7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9CE173A-13FD-4AB2-95AB-1BE777AFB20C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B89CC538-9BF5-4B25-AB6B-ECBA2693DD3D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A10F4538-7978-4746-ABDC-086ECE15CC87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B9FA27E9-45A5-4F7F-9C46-B05FA61E59FD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4C7F9948-5ED6-4998-A728-8422131EA09F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B4BD326D-FEE1-4F87-80B2-F9472BAAC58B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32498BE9-348D-4C8C-B412-DBAA568FAEC0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9B6FFEE6-F619-4011-9054-A983E2E8A651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3D28E67E-C632-4C41-82B1-1A1D29022460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A4AD837B-8C9F-4FA0-B549-CE8648B5CDBE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468A4A6C-F7C2-4C06-BCA3-E8651F0253D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3E58DF4-6995-4B57-8F9B-5D13D778999C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35DE9D91-A8D9-494E-845D-CD8FD4FD42DD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F7EF8102-8D90-4784-BCD5-6B1DFA56DEF1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D1F3B4AA-F3AA-44E1-A2CE-5BBA8CE573FC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E2E0C34F-3D37-4420-841E-73B0B2383734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CC7C2DEE-354E-4031-854B-9A6531354C0D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8639F525-3110-4D78-9F37-75417D634D38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2C9BE0F6-FCE1-4804-9BB7-1F2FD0394D76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936AE515-1353-4770-B0FD-9E45D9151AD5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FF45BFEE-A25E-41B0-9948-AAC266467E48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BA44B27F-9E93-4B46-B42C-5BEABD65D4A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2BBDD6C-5EA3-4700-82ED-8E35A1FE153A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174044AF-A1B6-4127-B550-AD74368A3FA3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5409BAEF-4DD6-44AA-ADDD-D7D835D397C8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C2A2BD18-598F-4473-A162-D11E89203FAD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DDC2D83D-00FC-451D-B024-0C77B45E5933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6966B467-04FA-41AF-B20C-5D5597E4F35B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73D566AA-522F-48E5-BEB9-BD7CCC1A279D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049ADBD1-FDE6-4D92-88F9-E8ED750C7BBE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600411A6-2C14-4145-9386-5D902454B0FC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0B098041-5308-45B5-81E2-509AF7995276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6F362E58-8C10-4713-B874-E3FDEB71BE6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DBFC51E-993D-4FBB-B509-130152F13263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DB7B0824-D3A9-4BC0-B455-0D8013A58701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6F394903-62E6-466A-8849-2960BB178A67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002C0778-A93E-41C4-B291-70D1A901D9F1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22F013B5-848A-4BAE-9B19-8134067C45A1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C125DE78-0854-4678-9C87-75572D8D764C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B0CFBF5A-0C46-44A2-857E-F26B7C3758D5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6034D8F7-4980-42EA-A3E7-8281AFF96FCC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077BA0E4-34D3-44F3-93AB-AC4972A5DC76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3605AB3B-EFC4-4F63-BA29-72042E08416A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4E26CEAB-4A5B-47E8-BBC0-35CAE658956A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07122161-3776-499F-A560-9FF13246AD7B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BC98D916-AB64-4AD3-A171-377935486BE0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0D003120-DFA5-4F32-8574-00089F381FFB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BE57EFB5-F9B0-487A-A633-0910BE52D080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68107305-676B-4997-8639-69AEAB389D2D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83E844FA-C8FB-4FE4-8CAD-E2C0BFEA8369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3D78EDF1-AF92-46F7-B4E9-A4AEF6332A08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E7F4EED3-BE97-4101-BC03-824EF1889136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8D5F9B3E-D056-42A0-9343-F07B6DF6E505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FABFA162-1F57-41B7-8525-BB167C8C0BE4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FFFF8078-653C-4393-B9C7-666247463F8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0DB8457-8CCB-4CB5-936E-C0FC1850BD2F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676281CE-9C81-4870-90B4-8874AB2307A9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DCB62152-1AD3-470E-81F8-5DE7076675C7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BEA905A7-31F2-4F7A-B33D-25E35D82E98D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AE28C5F9-EBC6-4306-8968-45747A5339A8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FBF46527-B2E6-46D3-9845-C42BB19B10FD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127379F3-8577-42ED-AD6D-E702985FCA77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986EE06A-D796-4C24-B21B-321EAABAED70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C85DA781-89B2-438D-9228-9935438081AF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86B5FD3C-E1DA-467C-AC4C-A62829FC4C31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B071A2FB-5653-4E93-B3F7-9D2D8E3BC9C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3C96635-B213-489A-A19A-D5E778F5AF5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9B4ABE3-EA54-4B18-BE76-AFFB7C451917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97629E51-7236-486F-A4D3-860487B19C8B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1F247F5C-6528-42D8-9608-4225189FB60F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0DC1E23D-B7C0-40E9-A0EA-9479534B618B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3D1AB819-C718-4ED7-9DB0-4C4C89F64B2D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61DFBC02-030E-4052-B2E6-0D24BBDEDB03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9EA4D887-49FA-48EA-BCF1-60EEF13887DC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272AE92B-3047-4E47-B00F-B39FCFDD4BDC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65987048-F1DA-4780-91CC-AFA1A72A6A11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485EA957-7E58-4785-A01E-BDDFE3D03728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AB9A1A4B-763B-4F31-9A14-FC1BC26BA1F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E90B8C1-BFC5-43BB-AA3A-A9E69F8A83B5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3FB4BD77-EE60-4AD3-8689-F1253B7C33F7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2285DECF-27A9-4132-92E1-D0B1C3991C12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97ED3025-C942-4B95-8423-CF214A3BD5AD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65C8FA25-AF75-4A4F-B2A2-2D603C9F0F93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56CF3937-6EAB-4262-B9D0-873319096D32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770D8659-89B3-466C-AB19-6E5B4186EA59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ED50110A-330F-4ED2-ACA6-4B829769C3A2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B5F1045F-E4E9-44A9-A5E6-6EE2364AA858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33AE74B8-B69B-4210-807E-7D1C8CFE860A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9EE5A141-43D1-4032-8C62-49207009B32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52D25764-AF7E-4CFC-9738-7CFDC06FAECF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CF746549-8108-4377-B285-F5E238CBCB75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4BDE7793-C1BE-4C1C-9C33-7540782C6CE8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57D6285D-0168-4646-A58D-33035F6252FC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A3BADCFA-46AD-4106-90C3-B116E393C8EC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C53F9374-8398-499B-B61F-043978D23792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E38326C7-FC27-4F6E-AF1B-C371B250FD19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FA2AA2E2-1DEE-4B2C-8425-76A6C2B31C56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2F874922-5286-4F13-9E05-82EB2C531255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80D2D97D-74AC-4302-A8E4-C69CED02BC26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0999BDFE-6BD4-4299-9B52-CC9AA12E686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59B2A69-B75C-4641-950B-F6E551DA0D2A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AED9F3F2-389C-47AD-9C0F-B9F05EE74298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120ECD24-409C-43D9-B3BE-4A0990BC0FDC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E7D32CF4-904E-44C3-A2BE-CDB690384ABF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64A0BB8E-CD13-49C8-B19A-4FF57B19D3AB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AB81651E-D79F-48AA-90BE-97A7F2F0F071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F1040513-0ABD-4163-8A9B-0A6420A5EED7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8104233C-9345-4892-9E90-DA0D55B297EB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25C3490D-4F14-4112-A371-299DC5B0BE65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B5BB00A5-7D4A-4DE2-A69A-B78E4E04A884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18402128-63AF-4AEE-A7F2-1B3FBD45EEE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EFAAE8C-677F-4148-9D36-1AD2C715D704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B7DE6EBD-76AE-486C-B44F-113B92A4DEBB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74DDC39D-F377-4422-85C0-13C0DAE92970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1DDEDF6A-E6EE-40F7-8F2A-3D2B50FDC3B0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41055CE7-1EDA-4FA0-9D18-CBBA9A96B616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BAE38722-434D-47DE-A3A2-DC138E13A4E9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53A85B73-6E65-4AAA-B3DA-C3F5B310B69B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3A8C49C2-8515-4105-BF76-62CD49857A61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7E3A40EC-C819-4A12-BAAF-906D5AF8154E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4FCF2F2B-E669-4722-A8D5-602A9222B8FA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5A8D5D6E-B800-48D2-A279-38172D548C6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C494061-D843-4585-B551-26FFB442C216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7842485B-4E9B-4115-9A9D-F6B445450107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D87C45AF-3FC8-4174-9665-E8F8D4B873D0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0D35CE6C-4B1A-46F7-AD8C-51AA70B8F395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531011B3-914B-43DD-B840-2BA72D3CD9FE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98D64B70-070A-4720-BD5A-B575C77D90FA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79265652-82AD-4971-9DB0-3C862692ECA2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307D40CD-4A55-4E93-B1A3-F59716D9B1D8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4750A418-B0D1-426D-B0BF-AF4FDC4E6EAA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E08F9453-7741-4522-AEB2-0157D2F245BE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0E6C638C-E3EA-4CEC-96D2-5BA31D8575E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02201388-EFC1-481C-A7E6-77AB0FF14BA0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5AFFE11B-29AE-4E6A-B74F-7E7396A24244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35287CDC-614F-4091-B2BA-00BE584C9597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2C3F80D2-2FCF-4F1A-AD4B-9A202171BF2C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78B0F213-B065-4702-A86A-4C3818F1D9B0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2B526DFD-28F3-4248-849F-B9EDDE0D33C4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FAB9A460-A4E0-4B15-AB47-B872EE65D2BC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C0FF3395-F45F-4671-B438-8F0A6458326A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C0D0FE08-E4F6-4E0A-AB95-29130E017350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73EC0A26-E12A-435A-A3FC-F23E0B1B11B5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74F4B905-6582-4D9B-B54E-D74EA9C3F92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24D7A5E-2832-43E3-9C24-33855B20A5EA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27604FE6-67D8-4029-8C6B-158DD1B6D0FB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5A4A4D7F-A037-4C94-97BF-D39340BB8FDC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A3ED0B65-E08C-4E8C-9472-DEE8756543A7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95BAE884-D60E-48D5-80CF-3A4B873A86CF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E20F7414-7D7C-4CE2-BF39-CB41C7B7BE1B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6029DFA3-A5AE-4C43-9928-15AE490D234A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F3155ACA-F2BA-40BD-A9BB-C83487626298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59FDC39C-C088-420F-92DE-654AD79F9D7F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E367364C-5A66-4471-A0AE-5771DABD6E38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D2C06B88-14A7-4F2D-A784-C6C07F7CF5C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59C7267-20B6-4D45-970E-25104402EB1E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835B80C3-789D-454A-8DBE-57D58562868F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8603F542-CA35-4AED-A9D0-027A4D3F20CC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7D59974B-924C-44FD-94FB-AA6CDEAF2148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E73E07A6-8757-4327-AD1F-F83CA1D00DDD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79EECA35-F510-4F7F-8B5A-93111BCC11B7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5FB1A20B-3917-4EC8-9197-569F0E806B3B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4FC24B75-A642-4713-89A7-3308C09F1EF1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A65016DC-68FB-4AD5-AD83-BA08A4E19739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7C2CCCC2-4124-48A5-A750-E295720E846E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48406E2E-A9F0-4110-AA92-5D72D1FEAAE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1EC1593-C69E-4392-98F6-622FFABEB7AE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DE38170A-48A5-4B25-8A08-D9B21D66351D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8C5CB880-803A-427B-AA4B-1D8CDAE2C5C0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1B0E4DC7-7E37-48A7-BDCD-8708DA76D593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82BFECA3-D28B-44CB-9A39-0C0A3D6CC02B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3DC5E27D-08CE-4CEA-A635-179D031DBF6E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079849A4-5E1A-4B24-9919-EFBB92CC8E9D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3B8CDD78-3D32-49CF-9A9A-718B53026197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98D34664-2BA7-488C-8344-3869851A4C00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418A8502-8D70-40D1-8CBB-3CB9106AE91D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5F566F76-8E1D-4330-9928-DDC615FEDE7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19E199D-FC05-4250-930A-303333CEA2D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587E650-B95D-4DB5-90B7-D54EF5F32CEA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D5575D27-047D-4EB7-A1E9-47BEAFAA66CF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9E3690AC-EC43-4ABE-8BF4-B61BDB4D1617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D41D0505-C531-4A81-85F1-65DD0B4AB808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A5BAFDCF-8E1A-454A-A3A4-CD2EA24D778C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310A22FA-D6AF-422B-AD5B-DD992C477D41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48A791C9-5717-4FA4-B64C-C17717E99682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A9FCA8D3-ABA0-42EC-8466-B3B333ACD38A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239F7C84-53CD-46AB-B71E-54E9C0206B37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38711768-0CF2-43F4-A4E7-A0CAA19DC7CF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92398478-D017-4D45-BBBF-8A9BBAB232F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44D062F1-C32E-4779-BFA4-6CF3A44FCECE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52554153-0757-42F1-BA0A-D773C2A768A9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01F918FF-E75C-4152-BA91-2FC20FD278EE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C3222A28-A717-4355-A6A5-16CC57755730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C9ECA9E0-0E61-4441-9885-0CB4B3737D42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BE36399D-3CB7-4F5D-B408-A6D02F972E88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68AA73FD-45FB-4F7F-A5F4-59FE2AE862CF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CAB18226-0A82-4594-BBCF-CF63D3F3750B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4C39A7A5-182D-4370-A95A-2994CCE263D8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6AE4C64A-0AFB-4AB7-BDBC-311A826B2F55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4B46D0DA-34A1-4A69-94E0-EFA8BF65226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3F9D035-85BE-454E-9223-087DC649AC3C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B844B39D-9F09-42F7-ADE5-EC51B8507E2C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FFDB8B16-E0FD-40E4-BAE4-CBBCC19D697F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98714FE5-805F-4CB4-BA35-94ABB3DDEDA7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99BEEDF0-0960-4CF3-B2A0-76776C13B996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3A1314FC-6C2A-44CF-AC43-CC1F2F76509D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E312F2D2-9F49-4D7A-93B0-D5144FC04CCA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E8D3133E-F900-4BA8-8003-DA8639AF7F43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80AA007C-4B37-4F7B-9A14-107D1BE73BA8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17DCA7C6-FAE8-4032-9B46-B228316E62EE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CFA8206F-385F-42D1-AD1A-F6E81EB08C4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119BE4E-DD2C-435F-9955-9955EFBBEE40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B2B4D16F-7C06-4830-9135-B75F39B942E6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9C1C22FC-5E74-4172-BE3F-0A65C924ADCF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1A7527D5-E019-4807-A777-4D45FCF44C0E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15B1BD20-E0A3-45D0-B52D-CAC8473601F1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71EF4B54-62CE-4C85-9DB4-0C3B6FB72ACC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7F053F04-01BD-43FB-8055-BBEC8897FCFD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56BAB951-0F32-45D7-8744-E3F0FDE9BD60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41B81593-D9C3-4BAA-A61A-5F43C35114BE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D650962F-85BC-42EB-B9B1-47A257203DBB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4DEFC663-812B-4C5B-B697-27A026F1C5C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C769DA1-2E8A-4DE9-A118-81B66BD39972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DD1E937E-6E74-4375-B0E4-1FA786B14AEF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875C64DF-9838-4F89-803D-D577C80A9620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4F77B6E7-C555-4432-9DA8-4DB827A4602D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BA08184E-028E-4517-B6CF-5E0A4FDB7DAB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1F006C26-2808-4922-B2B7-F7C43FD5AA36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A3D619D5-7647-4A02-A2C8-18CB508997B8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568E76A0-56ED-41DE-A901-CDB94B47835C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4D1FAD41-152B-497D-A21F-8426E553B69B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D709E97B-E4D1-42DA-B8BD-78866B9170BF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29EC9AD4-889A-4C15-84E8-727278BBE2D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B2B1C78-978D-4F5F-ACE7-7550A27CD184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B46A73E2-3C1B-490F-A1CB-FB057F171DC7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51CCC7D2-74EA-44B3-A210-8642A6F6A793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A605888D-3D57-4458-95FD-9D027DA44C6D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F48DB65F-B649-4231-9D04-5391D551176E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FF83D5AF-5102-4481-959A-A1F09D37AC89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E431BA3A-DF62-4DC4-ACF9-D03E0E650493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6DDA482F-6669-4EED-A683-66B8657DE7D0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BCBF9C94-87FC-4555-937A-D123023AF8F3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A32F7ABF-F93A-4AB3-BE75-BD0EA07F8D70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E2356782-FDC5-4C05-A796-F572370CFAA6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31E4622-7DD6-4DB3-BFD0-B3CD87B155AA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6DB984F5-B560-4C38-B43B-53F24A9E4253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9AC59C69-70B7-4EFC-8683-B804F0FEB30E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91F3316B-D4E1-4D98-B12A-8DBBA3EEE906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12E435A2-346B-4107-AC91-9FF5DC99C60C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6D7EE4E8-F866-447F-ADE5-FCF523FE3366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AE599FB5-AD2F-4430-B21C-F33A2EB4E717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E9C57491-873B-4BD6-94F2-7391577CFB56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94BE889F-E976-4075-907C-D3C490661ABE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B2D28AD7-F60B-41CF-9E11-A1F000DC96F7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C9FD61AE-03E9-4021-8A2D-C049179D775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8A5E5D1-9DA9-4783-947E-7D1DC335AA08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D8095126-1136-425B-B15F-CE17BBA61FC5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23E3A8BB-A297-4296-B22D-FBAB5897613F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CBBEAC0A-3F1F-40A4-937D-B610008F96B1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F2D6AA8C-1E44-4ADB-BA0B-D1F3C8485936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4074ADE4-A3A6-4DB3-9C14-64E11F9152CB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16CD0995-FAF2-4170-807F-0880D1EFA0DD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8CF7CB3F-2D33-4986-9641-532A5850D423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B22293E7-9445-4244-809E-69C3A60A4B12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948474E0-E12A-4E49-BB92-961A49F4A567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A4F64844-5760-4213-844A-C64D0B028C61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7AC2444-8FD7-4665-8CE2-FC6A562973F8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8E8DA000-0B4E-44B3-BB36-B378FC6C1930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3188DDF8-112E-4883-B309-3D4BAB51D91C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E3E2A857-1421-402E-99A0-26E4C015BCC7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0E849541-2549-485B-92B0-0325A92E581E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372B041E-4092-454B-BD29-53C087C55EE2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E8431771-4144-4895-9747-EDF0DC45B0BB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AFE9CD1D-7922-4CC0-99EB-835BACD5B72F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C5E02EE3-D9EF-419F-A567-52F50638CED4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193C6F28-D47D-45E7-A295-96788B073A12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70FB337B-A018-4C34-A06E-EDF81B55B55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62DF8FC4-74AD-478F-95CF-9B48E0DCDB2D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8D79BA1A-1111-40C5-AC33-1A8EC0CA5F15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6BE84785-68A2-4A06-8C71-52042E033879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26AF6D00-3553-4A2B-9E30-796B41E49115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264EE7E7-2742-4CD3-8A49-0F377855CA34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D4A2E558-CC9E-4A22-BE35-210150549EDE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236E8291-443D-4B8B-AC42-D5AF10C4551C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50C748F2-DAAC-4276-A22F-8DD29F6C47D9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70E9862C-62BD-40A0-A69E-5233B22E2CDD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C8DDB4EA-A4D9-4C03-9B62-186A7511597E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A5FA0B69-17D4-4C0F-AD49-360B11E727D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C3577E3-E162-482C-B97B-221822426345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B025CF9-2AD4-4DE8-AB7B-DA941F2AC8CF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B015F51E-BBF2-4738-80B0-4CE6A301DBE3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BCA5EFCE-2173-4D6A-A35A-D3CEAC3A3EE8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90942B9A-927F-4793-823F-3264871D2D54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30D0BFCE-5563-4E23-AF5E-DA6A51D5F3DE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8F8D5B7B-50F8-4FEA-8BC9-7BB3681C80CC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42CE1B00-2BEE-4B29-9577-71D8F3FACBC5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9BE843F6-7EC8-4FE9-9BEB-BB8E4B4FCB2E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7BF24120-2152-4EEE-864A-3B8384123C85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DDDD5D39-FC2D-4FB3-A37C-BAC35270BC60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29C3687B-74AF-4B71-B974-FF17F1E1384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F2A1C84-D97C-430A-A4B6-C600FE4AC5A5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D1A169AA-0599-4530-87A3-AF2704563712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980B7913-9AD0-450A-891D-3EE2233C2D15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A3EEDDAC-1262-455B-B204-D6D24D55CC9E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76166D94-7120-424A-A02A-5EEBB16EA1D7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28EEE13F-C2F9-4EC6-B382-2ED486EF1C87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6919F96B-38B1-482A-9251-F21CE5EBE182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16A65E58-57BB-4040-BB2D-11EFF80119A3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395142D4-2271-49E8-B6F9-738271E5C93B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CA4C9191-0D2A-479B-B5BE-FD1B441AC84F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10D5B5F9-3D9D-41C5-9FFB-76F56FB94358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A2A87D3F-BAC5-41AA-BB0C-2B7FCF2CEA5F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7B5AA03A-06BF-4FDA-985C-7ACCBC9213FC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482732E1-57BB-45DA-8A4B-B9DC27726F20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FDA745C4-5962-45AC-A8B4-DC9E7290CF5A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AC8214D5-611A-432D-ADA1-04B3A02BD913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50144D46-79F0-43CA-AB36-91ADC6CAB14D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E61C9948-405D-4765-8C85-833155A7A2D6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7E3998F2-E489-4104-834D-543A75510C7A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6BCA3528-7823-4D4A-A430-74389D6C133E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61F3A923-C46A-49C0-943C-5B1254F5C85E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ED994AFF-A024-47E8-87E9-0A74E0B7BA1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1F43368-2615-4A8A-BC6D-88F84407169F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4E5AF784-94E2-47B5-95C0-0856BA83DC2A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4E5A9E80-2056-4003-B711-261C02F8078F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7A2C7D93-F282-46A4-AAF7-ECFA8BD4DE88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66E8097B-F59E-4FAA-B6BF-06C5126312FD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5BD2E75A-48B1-4951-A527-0208BD38FC99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4269AB5F-6129-4D7F-97A6-83B98D70DFA9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1348934C-E1C7-45A7-BED9-96CC69EA962B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B412B242-BBB9-44B6-9E74-F0AB7DDFE6A6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2809AD55-0FBB-4838-9C8A-84D87B099544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0804A2EC-08A0-418E-BEBA-BD7F87D8EB2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98E0DEB-A63A-412E-B260-9493EAB36E89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DA2FFC0C-5200-4897-9B79-7CBFDF03086A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AD5B85CB-DF60-4B2C-BB22-A0EF557E8190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65F6E826-CBFA-4823-B27D-46088A70DB82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63E3900E-95A7-417A-B329-6F9DC2474E93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5366A4BE-B38D-4882-92E5-6281475426F7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57196BB3-F1F1-4699-A41E-44DCAE5B208D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039AF049-5FAB-4EA2-B287-DE41D3106162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3986041F-3244-489B-A8EF-128A8747424C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7A09F408-55BA-4857-805E-08943CE3559C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1946FA06-43EC-4BC9-9971-9F0BE481DE0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B889841-FD9B-40AC-88D7-B3068224FDDE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FDF3D202-B17C-447F-A187-BE30B6675EF3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7E253542-F1BF-44A2-AC31-625FAED34B2B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A2D52A84-800C-46CE-9907-51D90DEC0DE8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456FC3E0-9394-4F75-A110-96F5704E7A66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1FE48A64-A51B-4C02-B6CE-5B4B38E514C4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480B7B02-05CE-4837-BDCB-21733CC37965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BFF3D3DD-91EF-486F-A447-156A0249C348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26A22791-8B42-4D41-B3DA-828D8793A984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0AC75E52-6E11-4744-8B73-90C47DE1C8CF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87C38B85-D23B-4D38-A13E-0C8F1817D57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8E2C695-8ECC-4235-BA49-D498BC7B881B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B1D5D853-5D6F-4D34-A560-64F9D9DE16E2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7A47575B-D0B0-43C5-B58A-F1FF9EC419D6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E37D2A06-E57E-4830-830E-BE36D9BC2619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AFCDEBA8-B34A-4966-BA5C-D29CD13760A1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14184499-CE13-4C37-9606-F4B15E24DE3F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D8AAB38A-9093-40BC-9AA0-2DC7194E484B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1F4559E8-FDBF-4823-B749-02C9468C184A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CDA8A178-672F-4D5B-ADA2-A939BBD09C28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5DF1FCD6-12BA-4843-B2A4-9D16B97B1870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E8286D07-6C0A-42DE-BDAB-A063575C2A1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D2F132A-00A3-4734-A47A-A02105B64C06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75AFF80C-3C32-48F5-BAF6-16603D1983DD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2E822B05-3EC3-411E-B138-17577A0E0FD3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DF2A41DF-217B-42EA-8EC5-2ED7305DFF45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946BE066-9DBB-4DF8-84A1-78907CA131CA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C8DDE5B2-8EDC-459D-82EC-B52644550BFA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7AF7CC1B-3E32-42DD-B43B-17231DC0A0E3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C790678E-30CE-4B9D-B85A-FC64C22615E5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D37DD09C-0E8D-4EBF-950E-1BBAF1634700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6BE42E18-0A09-40CA-93AA-A2C1F0AEF153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861278DF-37D1-4AEE-AA51-7883B2B17BB3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765226B1-E132-4969-9DCD-844F08015F01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03097612-CDBA-410E-96EC-0EBF93E5788F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E3D5E24D-C15A-4FF0-8802-06513881E87F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47E0C8A1-0B4B-4664-B0AD-73B99B274835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D196E911-FCB0-421F-836A-F0B81FD64584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4E7B2858-E804-4441-A2DE-E136815ACC13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1BC8AEE8-F027-46B7-8CD4-FB495B04E4CF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B6E849E3-184E-4264-9E6B-B51EEB468A95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43DF90B9-25A0-44D0-B254-661DEAB2AEB9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E3EE7142-D0A7-489C-83E8-664D27B10D9E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2663C334-8C39-4A0D-9849-F0B7DCC8AAC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36C19D63-DF54-4489-B99F-299358A40988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26903DD3-8816-41E0-9976-3214390098CA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FD3BB8DE-27DB-4A22-ADEB-DA3B6D5AC84A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E8E577BE-F25D-4E90-891F-35CA1471111B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B98A47ED-8B99-4218-BB60-FECD92B23EC6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1EC29691-0EA6-437D-8334-3BC4887EE976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01E8648F-4345-4CD0-8A07-8BC5E75017A9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6BD7CDCC-A1D7-40A4-A230-5DB339465A53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D778A3D2-F1E3-4167-BE9F-52628B1CB544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31DA595E-5DD2-42F3-BD46-3CD28A9B4255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50CE353B-7166-40E5-A89F-9BD8A074922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48FCC15-02EF-4858-AE2E-FA0C1E5F9555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016D7F9-084D-4CAF-B7E0-E79E45DCEE14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DB1C8D1E-B940-4D4D-BA37-780CA3CC4BC8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57AEDDF3-E2B8-4B0E-B857-26756DFC9677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CA4E8F50-B9C3-4E8D-9493-C2DF88766D2A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E422CAFC-F901-445D-AA8A-16B3C499EECC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A6B7C5F0-C51E-46EE-A442-79866747517F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4677E359-69B8-45AC-9DBF-1822939A91FF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731E5556-CA9E-475C-8647-C9FA2BD48432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BD657AAF-A9EF-4FB6-99A2-2459EB59995E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EDDB897C-C896-4ACF-B60A-DFA8F7E21A3F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B2E28AF9-F516-43A1-8F3B-B879654B0808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86A017AA-3FE2-4A5A-8168-DFFD32443ACE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7D849E95-D21E-477E-B994-06AABA7081EF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864EF5FA-55B8-4A4E-B918-F755089FE0E3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AAB63EAF-43C0-4D26-9D52-BA8D85537000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F7AF575F-621F-4270-A4E2-2933B9E818CB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DDC384D7-ACB8-43E2-9A16-36A431695AC7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0B6E06C2-BF32-4E04-9ADC-FAD9A135B6FA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F4CD9E31-898D-44B9-B792-69C2ABB79455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8CBA8D0C-B85E-4F33-9659-0C15ACBF98A2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180E5507-3F25-4084-B667-86ABDA202882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77C15B4F-8322-47EB-9707-D17CBE0AEDF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9BA1B82-6234-48BB-8F0F-77E2EFF7C39D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1A082616-51DB-46EB-BAAB-B3096452F9F3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2BC5BE66-C9C9-41A4-8864-FC3FFE85D9D6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DA8845B7-9431-46BD-A088-27C0236870F7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ED9B86FF-8C80-4B01-B190-051245E22F36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66601B84-68D4-4640-8FC1-8372EB452850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364ACC25-1858-4048-8FA8-974435A5035F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A3D44871-8E17-455A-BDE2-D81D2E5D7E69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428B7FB8-7C58-4110-85F8-EDA962D642E5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EBAD8FE3-D803-4B20-B5FA-FFC64F9B543D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A9C6FE6F-00FB-4C97-8AAC-640ED0CA622C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4074DCC-0896-4A4E-8FFE-A1C962F136BB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C1CAF7C8-7867-4AD5-B379-4687EFCB94F0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13BF02E8-BA23-43D1-87D2-C9CF5D89175E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AD7F6F34-0ABE-4FAF-A1A1-5343177D2430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49AA5CDA-E76F-4845-8172-E790235BAF02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731B231B-DCBF-4D59-825A-A9D1C369C0CB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2D4D1A36-1660-4141-9DB3-DF536DF3E39B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FA1FFFC5-5C35-41C7-9FFF-813BC345348F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F5227F44-2863-46D4-8AEA-4E5E2B35C398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70FB6498-14B6-421E-A0A4-8866949BAA67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20FA61DC-67B8-4B95-B70D-DC6E6FA7E2A6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E0AF58C-A6BE-4C22-A92C-43D92FF4CAD5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38A07FAA-F771-4F13-8E3D-1716A75ECA32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380338D8-7542-4670-B3A4-A80191A8E587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90EE77B2-4093-4113-B4FA-015D04CA5B51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6DFD3761-730D-4ECE-825C-0F3E304BC4FC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5E03479D-C728-488C-818B-0C2C79BDF828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9B6EE999-084F-4371-85FC-DFFA0A8EC06A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E3D7F891-7896-4A6E-AFA2-49B974107E88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0F086AAB-9E59-4A1B-BB92-CEC36DCEAAB6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B774148C-7D7F-4248-A4EE-CC1FA8C2B76B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79DA923D-6749-4633-9549-1B9B285CB169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E012534-131B-4A56-8A16-6F6718E90CCE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8A2AF1CD-10FF-45EB-84B1-7E11EEF59025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DC59EAAD-BA08-41CA-971A-FCF480932C50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D1CC5B6B-9A3A-44B4-BA60-76453D8AA551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1D2DF545-0B64-4CD6-8988-6F72F949E67F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34E8AFEE-14BF-4B1A-8DD7-A6098BB30EC1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CBED8266-E56E-4EA0-9D16-B02795D2DA1F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382FD83E-5DBB-4A95-BB90-9D8FC6A4C56C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4E9DBAAC-19E3-41D7-BBAC-C8C012B336FF}">
  <ds:schemaRefs>
    <ds:schemaRef ds:uri="http://schemas.microsoft.com/VisualStudio/2011/storyboarding/control"/>
  </ds:schemaRefs>
</ds:datastoreItem>
</file>

<file path=customXml/itemProps758.xml><?xml version="1.0" encoding="utf-8"?>
<ds:datastoreItem xmlns:ds="http://schemas.openxmlformats.org/officeDocument/2006/customXml" ds:itemID="{9DBE5F80-0005-4C39-8394-84F4441F56C6}">
  <ds:schemaRefs>
    <ds:schemaRef ds:uri="http://schemas.microsoft.com/VisualStudio/2011/storyboarding/control"/>
  </ds:schemaRefs>
</ds:datastoreItem>
</file>

<file path=customXml/itemProps759.xml><?xml version="1.0" encoding="utf-8"?>
<ds:datastoreItem xmlns:ds="http://schemas.openxmlformats.org/officeDocument/2006/customXml" ds:itemID="{7154192A-2B18-4873-8A4A-56C3400D7C6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3D5E7B50-63A5-4B0E-A51B-EAEAF4B30244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E8BEAE5F-B5B4-4A75-BB67-C4E9BBB2159C}">
  <ds:schemaRefs>
    <ds:schemaRef ds:uri="http://schemas.microsoft.com/VisualStudio/2011/storyboarding/control"/>
  </ds:schemaRefs>
</ds:datastoreItem>
</file>

<file path=customXml/itemProps761.xml><?xml version="1.0" encoding="utf-8"?>
<ds:datastoreItem xmlns:ds="http://schemas.openxmlformats.org/officeDocument/2006/customXml" ds:itemID="{5DF7732B-744B-4CB2-BBD3-CF77C65C470B}">
  <ds:schemaRefs>
    <ds:schemaRef ds:uri="http://schemas.microsoft.com/VisualStudio/2011/storyboarding/control"/>
  </ds:schemaRefs>
</ds:datastoreItem>
</file>

<file path=customXml/itemProps762.xml><?xml version="1.0" encoding="utf-8"?>
<ds:datastoreItem xmlns:ds="http://schemas.openxmlformats.org/officeDocument/2006/customXml" ds:itemID="{329A4153-7DEE-453C-8E63-48CB0CC573A1}">
  <ds:schemaRefs>
    <ds:schemaRef ds:uri="http://schemas.microsoft.com/VisualStudio/2011/storyboarding/control"/>
  </ds:schemaRefs>
</ds:datastoreItem>
</file>

<file path=customXml/itemProps763.xml><?xml version="1.0" encoding="utf-8"?>
<ds:datastoreItem xmlns:ds="http://schemas.openxmlformats.org/officeDocument/2006/customXml" ds:itemID="{68807E4E-C276-456D-A39E-DCB80DC08706}">
  <ds:schemaRefs>
    <ds:schemaRef ds:uri="http://schemas.microsoft.com/VisualStudio/2011/storyboarding/control"/>
  </ds:schemaRefs>
</ds:datastoreItem>
</file>

<file path=customXml/itemProps764.xml><?xml version="1.0" encoding="utf-8"?>
<ds:datastoreItem xmlns:ds="http://schemas.openxmlformats.org/officeDocument/2006/customXml" ds:itemID="{BB8A7A3D-C3BB-41E9-BB1B-6239D2E727B8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25B9394D-76A0-4C30-A95B-5F5C41DA78F7}">
  <ds:schemaRefs>
    <ds:schemaRef ds:uri="http://schemas.microsoft.com/VisualStudio/2011/storyboarding/control"/>
  </ds:schemaRefs>
</ds:datastoreItem>
</file>

<file path=customXml/itemProps766.xml><?xml version="1.0" encoding="utf-8"?>
<ds:datastoreItem xmlns:ds="http://schemas.openxmlformats.org/officeDocument/2006/customXml" ds:itemID="{B907246C-4EDE-43F1-A06C-D8461BC9997B}">
  <ds:schemaRefs>
    <ds:schemaRef ds:uri="http://schemas.microsoft.com/VisualStudio/2011/storyboarding/control"/>
  </ds:schemaRefs>
</ds:datastoreItem>
</file>

<file path=customXml/itemProps767.xml><?xml version="1.0" encoding="utf-8"?>
<ds:datastoreItem xmlns:ds="http://schemas.openxmlformats.org/officeDocument/2006/customXml" ds:itemID="{0650878E-3FB3-4F82-ADD0-4DDC366EBF55}">
  <ds:schemaRefs>
    <ds:schemaRef ds:uri="http://schemas.microsoft.com/VisualStudio/2011/storyboarding/control"/>
  </ds:schemaRefs>
</ds:datastoreItem>
</file>

<file path=customXml/itemProps768.xml><?xml version="1.0" encoding="utf-8"?>
<ds:datastoreItem xmlns:ds="http://schemas.openxmlformats.org/officeDocument/2006/customXml" ds:itemID="{A32873FF-776A-4996-A60B-E8DD1E7BCC3A}">
  <ds:schemaRefs>
    <ds:schemaRef ds:uri="http://schemas.microsoft.com/VisualStudio/2011/storyboarding/control"/>
  </ds:schemaRefs>
</ds:datastoreItem>
</file>

<file path=customXml/itemProps769.xml><?xml version="1.0" encoding="utf-8"?>
<ds:datastoreItem xmlns:ds="http://schemas.openxmlformats.org/officeDocument/2006/customXml" ds:itemID="{0A0024A5-CBB1-42F0-B194-3BBB78567489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7B4DC88-EA52-452D-8ABC-C644D4877EE9}">
  <ds:schemaRefs>
    <ds:schemaRef ds:uri="http://schemas.microsoft.com/VisualStudio/2011/storyboarding/control"/>
  </ds:schemaRefs>
</ds:datastoreItem>
</file>

<file path=customXml/itemProps770.xml><?xml version="1.0" encoding="utf-8"?>
<ds:datastoreItem xmlns:ds="http://schemas.openxmlformats.org/officeDocument/2006/customXml" ds:itemID="{C49264DC-B541-4121-8ED1-023D6D351723}">
  <ds:schemaRefs>
    <ds:schemaRef ds:uri="http://schemas.microsoft.com/VisualStudio/2011/storyboarding/control"/>
  </ds:schemaRefs>
</ds:datastoreItem>
</file>

<file path=customXml/itemProps771.xml><?xml version="1.0" encoding="utf-8"?>
<ds:datastoreItem xmlns:ds="http://schemas.openxmlformats.org/officeDocument/2006/customXml" ds:itemID="{1E784DC5-DDE8-4587-A586-8C9EB80B1DA6}">
  <ds:schemaRefs>
    <ds:schemaRef ds:uri="http://schemas.microsoft.com/VisualStudio/2011/storyboarding/control"/>
  </ds:schemaRefs>
</ds:datastoreItem>
</file>

<file path=customXml/itemProps772.xml><?xml version="1.0" encoding="utf-8"?>
<ds:datastoreItem xmlns:ds="http://schemas.openxmlformats.org/officeDocument/2006/customXml" ds:itemID="{8D5295DC-DD23-4F79-B9F1-B1D7999664DB}">
  <ds:schemaRefs>
    <ds:schemaRef ds:uri="http://schemas.microsoft.com/VisualStudio/2011/storyboarding/control"/>
  </ds:schemaRefs>
</ds:datastoreItem>
</file>

<file path=customXml/itemProps773.xml><?xml version="1.0" encoding="utf-8"?>
<ds:datastoreItem xmlns:ds="http://schemas.openxmlformats.org/officeDocument/2006/customXml" ds:itemID="{4735AB9E-2F85-4BA1-9F2E-3DD9C715E51A}">
  <ds:schemaRefs>
    <ds:schemaRef ds:uri="http://schemas.microsoft.com/VisualStudio/2011/storyboarding/control"/>
  </ds:schemaRefs>
</ds:datastoreItem>
</file>

<file path=customXml/itemProps774.xml><?xml version="1.0" encoding="utf-8"?>
<ds:datastoreItem xmlns:ds="http://schemas.openxmlformats.org/officeDocument/2006/customXml" ds:itemID="{80E2E656-7A91-4415-B064-8AA9FDE28BCE}">
  <ds:schemaRefs>
    <ds:schemaRef ds:uri="http://schemas.microsoft.com/VisualStudio/2011/storyboarding/control"/>
  </ds:schemaRefs>
</ds:datastoreItem>
</file>

<file path=customXml/itemProps775.xml><?xml version="1.0" encoding="utf-8"?>
<ds:datastoreItem xmlns:ds="http://schemas.openxmlformats.org/officeDocument/2006/customXml" ds:itemID="{288E2778-CC99-469F-BE8F-039857FE1D0B}">
  <ds:schemaRefs>
    <ds:schemaRef ds:uri="http://schemas.microsoft.com/VisualStudio/2011/storyboarding/control"/>
  </ds:schemaRefs>
</ds:datastoreItem>
</file>

<file path=customXml/itemProps776.xml><?xml version="1.0" encoding="utf-8"?>
<ds:datastoreItem xmlns:ds="http://schemas.openxmlformats.org/officeDocument/2006/customXml" ds:itemID="{CC3ED5E4-A95F-4ADA-B44A-33ABF3882BF7}">
  <ds:schemaRefs>
    <ds:schemaRef ds:uri="http://schemas.microsoft.com/VisualStudio/2011/storyboarding/control"/>
  </ds:schemaRefs>
</ds:datastoreItem>
</file>

<file path=customXml/itemProps777.xml><?xml version="1.0" encoding="utf-8"?>
<ds:datastoreItem xmlns:ds="http://schemas.openxmlformats.org/officeDocument/2006/customXml" ds:itemID="{16B96732-D612-4B00-A3EF-B09EF7D5D760}">
  <ds:schemaRefs>
    <ds:schemaRef ds:uri="http://schemas.microsoft.com/VisualStudio/2011/storyboarding/control"/>
  </ds:schemaRefs>
</ds:datastoreItem>
</file>

<file path=customXml/itemProps778.xml><?xml version="1.0" encoding="utf-8"?>
<ds:datastoreItem xmlns:ds="http://schemas.openxmlformats.org/officeDocument/2006/customXml" ds:itemID="{385B140F-2A84-4F1A-8AC7-DFAB8F63E91F}">
  <ds:schemaRefs>
    <ds:schemaRef ds:uri="http://schemas.microsoft.com/VisualStudio/2011/storyboarding/control"/>
  </ds:schemaRefs>
</ds:datastoreItem>
</file>

<file path=customXml/itemProps779.xml><?xml version="1.0" encoding="utf-8"?>
<ds:datastoreItem xmlns:ds="http://schemas.openxmlformats.org/officeDocument/2006/customXml" ds:itemID="{06492213-0D85-487B-8B1E-FEEF8E91A043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DE2F82A-26A2-4220-9A23-1BF1E23C6995}">
  <ds:schemaRefs>
    <ds:schemaRef ds:uri="http://schemas.microsoft.com/VisualStudio/2011/storyboarding/control"/>
  </ds:schemaRefs>
</ds:datastoreItem>
</file>

<file path=customXml/itemProps780.xml><?xml version="1.0" encoding="utf-8"?>
<ds:datastoreItem xmlns:ds="http://schemas.openxmlformats.org/officeDocument/2006/customXml" ds:itemID="{766528E3-215A-4464-833E-C67DFD80B8C6}">
  <ds:schemaRefs>
    <ds:schemaRef ds:uri="http://schemas.microsoft.com/VisualStudio/2011/storyboarding/control"/>
  </ds:schemaRefs>
</ds:datastoreItem>
</file>

<file path=customXml/itemProps781.xml><?xml version="1.0" encoding="utf-8"?>
<ds:datastoreItem xmlns:ds="http://schemas.openxmlformats.org/officeDocument/2006/customXml" ds:itemID="{715ABA5D-33C1-43D7-93A0-CFE59D37DE54}">
  <ds:schemaRefs>
    <ds:schemaRef ds:uri="http://schemas.microsoft.com/VisualStudio/2011/storyboarding/control"/>
  </ds:schemaRefs>
</ds:datastoreItem>
</file>

<file path=customXml/itemProps782.xml><?xml version="1.0" encoding="utf-8"?>
<ds:datastoreItem xmlns:ds="http://schemas.openxmlformats.org/officeDocument/2006/customXml" ds:itemID="{CDCA2D96-F02F-4AE8-8870-4EABC3309034}">
  <ds:schemaRefs>
    <ds:schemaRef ds:uri="http://schemas.microsoft.com/VisualStudio/2011/storyboarding/control"/>
  </ds:schemaRefs>
</ds:datastoreItem>
</file>

<file path=customXml/itemProps783.xml><?xml version="1.0" encoding="utf-8"?>
<ds:datastoreItem xmlns:ds="http://schemas.openxmlformats.org/officeDocument/2006/customXml" ds:itemID="{FD8A8F2B-2288-4105-AE40-0D19D47603E0}">
  <ds:schemaRefs>
    <ds:schemaRef ds:uri="http://schemas.microsoft.com/VisualStudio/2011/storyboarding/control"/>
  </ds:schemaRefs>
</ds:datastoreItem>
</file>

<file path=customXml/itemProps784.xml><?xml version="1.0" encoding="utf-8"?>
<ds:datastoreItem xmlns:ds="http://schemas.openxmlformats.org/officeDocument/2006/customXml" ds:itemID="{429AD446-2DA1-42DF-BE8E-334EB60D6B7D}">
  <ds:schemaRefs>
    <ds:schemaRef ds:uri="http://schemas.microsoft.com/VisualStudio/2011/storyboarding/control"/>
  </ds:schemaRefs>
</ds:datastoreItem>
</file>

<file path=customXml/itemProps785.xml><?xml version="1.0" encoding="utf-8"?>
<ds:datastoreItem xmlns:ds="http://schemas.openxmlformats.org/officeDocument/2006/customXml" ds:itemID="{A3738511-BA86-467B-A606-569E0EB53C53}">
  <ds:schemaRefs>
    <ds:schemaRef ds:uri="http://schemas.microsoft.com/VisualStudio/2011/storyboarding/control"/>
  </ds:schemaRefs>
</ds:datastoreItem>
</file>

<file path=customXml/itemProps786.xml><?xml version="1.0" encoding="utf-8"?>
<ds:datastoreItem xmlns:ds="http://schemas.openxmlformats.org/officeDocument/2006/customXml" ds:itemID="{6CD442DD-BDB4-4069-8F1E-AA13CB01E5D6}">
  <ds:schemaRefs>
    <ds:schemaRef ds:uri="http://schemas.microsoft.com/VisualStudio/2011/storyboarding/control"/>
  </ds:schemaRefs>
</ds:datastoreItem>
</file>

<file path=customXml/itemProps787.xml><?xml version="1.0" encoding="utf-8"?>
<ds:datastoreItem xmlns:ds="http://schemas.openxmlformats.org/officeDocument/2006/customXml" ds:itemID="{16090340-F8F0-4411-A7E5-0DBB7C2761DB}">
  <ds:schemaRefs>
    <ds:schemaRef ds:uri="http://schemas.microsoft.com/VisualStudio/2011/storyboarding/control"/>
  </ds:schemaRefs>
</ds:datastoreItem>
</file>

<file path=customXml/itemProps788.xml><?xml version="1.0" encoding="utf-8"?>
<ds:datastoreItem xmlns:ds="http://schemas.openxmlformats.org/officeDocument/2006/customXml" ds:itemID="{A69DFB1C-B7A7-46E6-89C8-6E042877F204}">
  <ds:schemaRefs>
    <ds:schemaRef ds:uri="http://schemas.microsoft.com/VisualStudio/2011/storyboarding/control"/>
  </ds:schemaRefs>
</ds:datastoreItem>
</file>

<file path=customXml/itemProps789.xml><?xml version="1.0" encoding="utf-8"?>
<ds:datastoreItem xmlns:ds="http://schemas.openxmlformats.org/officeDocument/2006/customXml" ds:itemID="{971CE8A3-D0A7-4A3F-A43D-85989C13BE45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8738047-5DF6-41B5-9F0F-F62F3F7CF05C}">
  <ds:schemaRefs>
    <ds:schemaRef ds:uri="http://schemas.microsoft.com/VisualStudio/2011/storyboarding/control"/>
  </ds:schemaRefs>
</ds:datastoreItem>
</file>

<file path=customXml/itemProps790.xml><?xml version="1.0" encoding="utf-8"?>
<ds:datastoreItem xmlns:ds="http://schemas.openxmlformats.org/officeDocument/2006/customXml" ds:itemID="{0C4541F7-C103-4B86-8D92-824112294305}">
  <ds:schemaRefs>
    <ds:schemaRef ds:uri="http://schemas.microsoft.com/VisualStudio/2011/storyboarding/control"/>
  </ds:schemaRefs>
</ds:datastoreItem>
</file>

<file path=customXml/itemProps791.xml><?xml version="1.0" encoding="utf-8"?>
<ds:datastoreItem xmlns:ds="http://schemas.openxmlformats.org/officeDocument/2006/customXml" ds:itemID="{C9E1BEA9-CE6E-45DF-974E-3359EA0AE4B6}">
  <ds:schemaRefs>
    <ds:schemaRef ds:uri="http://schemas.microsoft.com/VisualStudio/2011/storyboarding/control"/>
  </ds:schemaRefs>
</ds:datastoreItem>
</file>

<file path=customXml/itemProps792.xml><?xml version="1.0" encoding="utf-8"?>
<ds:datastoreItem xmlns:ds="http://schemas.openxmlformats.org/officeDocument/2006/customXml" ds:itemID="{8F3E1E2D-8198-480C-8329-3B54A334A6B0}">
  <ds:schemaRefs>
    <ds:schemaRef ds:uri="http://schemas.microsoft.com/VisualStudio/2011/storyboarding/control"/>
  </ds:schemaRefs>
</ds:datastoreItem>
</file>

<file path=customXml/itemProps793.xml><?xml version="1.0" encoding="utf-8"?>
<ds:datastoreItem xmlns:ds="http://schemas.openxmlformats.org/officeDocument/2006/customXml" ds:itemID="{1F4DEA4C-A331-4181-810C-BDC19BAFD5C3}">
  <ds:schemaRefs>
    <ds:schemaRef ds:uri="http://schemas.microsoft.com/VisualStudio/2011/storyboarding/control"/>
  </ds:schemaRefs>
</ds:datastoreItem>
</file>

<file path=customXml/itemProps794.xml><?xml version="1.0" encoding="utf-8"?>
<ds:datastoreItem xmlns:ds="http://schemas.openxmlformats.org/officeDocument/2006/customXml" ds:itemID="{408C1A22-6C71-4E52-BFF2-8C0CDE782397}">
  <ds:schemaRefs>
    <ds:schemaRef ds:uri="http://schemas.microsoft.com/VisualStudio/2011/storyboarding/control"/>
  </ds:schemaRefs>
</ds:datastoreItem>
</file>

<file path=customXml/itemProps795.xml><?xml version="1.0" encoding="utf-8"?>
<ds:datastoreItem xmlns:ds="http://schemas.openxmlformats.org/officeDocument/2006/customXml" ds:itemID="{6522B971-6C9A-485C-AED2-41ACBF489128}">
  <ds:schemaRefs>
    <ds:schemaRef ds:uri="http://schemas.microsoft.com/VisualStudio/2011/storyboarding/control"/>
  </ds:schemaRefs>
</ds:datastoreItem>
</file>

<file path=customXml/itemProps796.xml><?xml version="1.0" encoding="utf-8"?>
<ds:datastoreItem xmlns:ds="http://schemas.openxmlformats.org/officeDocument/2006/customXml" ds:itemID="{9B7EF7BD-F550-4B24-B643-552A50ECDCB9}">
  <ds:schemaRefs>
    <ds:schemaRef ds:uri="http://schemas.microsoft.com/VisualStudio/2011/storyboarding/control"/>
  </ds:schemaRefs>
</ds:datastoreItem>
</file>

<file path=customXml/itemProps797.xml><?xml version="1.0" encoding="utf-8"?>
<ds:datastoreItem xmlns:ds="http://schemas.openxmlformats.org/officeDocument/2006/customXml" ds:itemID="{FF8A7076-7994-4EC8-8A13-FBB6C30E18A6}">
  <ds:schemaRefs>
    <ds:schemaRef ds:uri="http://schemas.microsoft.com/VisualStudio/2011/storyboarding/control"/>
  </ds:schemaRefs>
</ds:datastoreItem>
</file>

<file path=customXml/itemProps798.xml><?xml version="1.0" encoding="utf-8"?>
<ds:datastoreItem xmlns:ds="http://schemas.openxmlformats.org/officeDocument/2006/customXml" ds:itemID="{DED56BF2-8958-42B1-A312-81DD659E20E6}">
  <ds:schemaRefs>
    <ds:schemaRef ds:uri="http://schemas.microsoft.com/VisualStudio/2011/storyboarding/control"/>
  </ds:schemaRefs>
</ds:datastoreItem>
</file>

<file path=customXml/itemProps799.xml><?xml version="1.0" encoding="utf-8"?>
<ds:datastoreItem xmlns:ds="http://schemas.openxmlformats.org/officeDocument/2006/customXml" ds:itemID="{B0173570-82EF-4C4C-8116-E997FB4E519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CAC4C43-0032-4333-9894-0D5D6A55C068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93F82C8-81C8-4A33-9962-5D3A17AFAF04}">
  <ds:schemaRefs>
    <ds:schemaRef ds:uri="http://schemas.microsoft.com/VisualStudio/2011/storyboarding/control"/>
  </ds:schemaRefs>
</ds:datastoreItem>
</file>

<file path=customXml/itemProps800.xml><?xml version="1.0" encoding="utf-8"?>
<ds:datastoreItem xmlns:ds="http://schemas.openxmlformats.org/officeDocument/2006/customXml" ds:itemID="{5F5B1127-5B90-4B75-AA16-0225FA47B742}">
  <ds:schemaRefs>
    <ds:schemaRef ds:uri="http://schemas.microsoft.com/VisualStudio/2011/storyboarding/control"/>
  </ds:schemaRefs>
</ds:datastoreItem>
</file>

<file path=customXml/itemProps801.xml><?xml version="1.0" encoding="utf-8"?>
<ds:datastoreItem xmlns:ds="http://schemas.openxmlformats.org/officeDocument/2006/customXml" ds:itemID="{3DBC99F3-6204-4E91-BF56-0F56FB8DB2DE}">
  <ds:schemaRefs>
    <ds:schemaRef ds:uri="http://schemas.microsoft.com/VisualStudio/2011/storyboarding/control"/>
  </ds:schemaRefs>
</ds:datastoreItem>
</file>

<file path=customXml/itemProps802.xml><?xml version="1.0" encoding="utf-8"?>
<ds:datastoreItem xmlns:ds="http://schemas.openxmlformats.org/officeDocument/2006/customXml" ds:itemID="{7A1F3B48-C1DA-46D8-A745-AF706B7375C0}">
  <ds:schemaRefs>
    <ds:schemaRef ds:uri="http://schemas.microsoft.com/VisualStudio/2011/storyboarding/control"/>
  </ds:schemaRefs>
</ds:datastoreItem>
</file>

<file path=customXml/itemProps803.xml><?xml version="1.0" encoding="utf-8"?>
<ds:datastoreItem xmlns:ds="http://schemas.openxmlformats.org/officeDocument/2006/customXml" ds:itemID="{8A2EA42B-8B63-4780-81F8-53D803DDC1D7}">
  <ds:schemaRefs>
    <ds:schemaRef ds:uri="http://schemas.microsoft.com/VisualStudio/2011/storyboarding/control"/>
  </ds:schemaRefs>
</ds:datastoreItem>
</file>

<file path=customXml/itemProps804.xml><?xml version="1.0" encoding="utf-8"?>
<ds:datastoreItem xmlns:ds="http://schemas.openxmlformats.org/officeDocument/2006/customXml" ds:itemID="{59EDD674-373D-4EF3-A48B-CBFBA38E6404}">
  <ds:schemaRefs>
    <ds:schemaRef ds:uri="http://schemas.microsoft.com/VisualStudio/2011/storyboarding/control"/>
  </ds:schemaRefs>
</ds:datastoreItem>
</file>

<file path=customXml/itemProps805.xml><?xml version="1.0" encoding="utf-8"?>
<ds:datastoreItem xmlns:ds="http://schemas.openxmlformats.org/officeDocument/2006/customXml" ds:itemID="{67E1A425-0E45-46E2-BF52-BB0671A360CD}">
  <ds:schemaRefs>
    <ds:schemaRef ds:uri="http://schemas.microsoft.com/VisualStudio/2011/storyboarding/control"/>
  </ds:schemaRefs>
</ds:datastoreItem>
</file>

<file path=customXml/itemProps806.xml><?xml version="1.0" encoding="utf-8"?>
<ds:datastoreItem xmlns:ds="http://schemas.openxmlformats.org/officeDocument/2006/customXml" ds:itemID="{C4F685E9-0E44-4183-AABA-297A2F6FB6E1}">
  <ds:schemaRefs>
    <ds:schemaRef ds:uri="http://schemas.microsoft.com/VisualStudio/2011/storyboarding/control"/>
  </ds:schemaRefs>
</ds:datastoreItem>
</file>

<file path=customXml/itemProps807.xml><?xml version="1.0" encoding="utf-8"?>
<ds:datastoreItem xmlns:ds="http://schemas.openxmlformats.org/officeDocument/2006/customXml" ds:itemID="{7778E692-BA30-4B4F-96BD-C2ADE23179F1}">
  <ds:schemaRefs>
    <ds:schemaRef ds:uri="http://schemas.microsoft.com/VisualStudio/2011/storyboarding/control"/>
  </ds:schemaRefs>
</ds:datastoreItem>
</file>

<file path=customXml/itemProps808.xml><?xml version="1.0" encoding="utf-8"?>
<ds:datastoreItem xmlns:ds="http://schemas.openxmlformats.org/officeDocument/2006/customXml" ds:itemID="{64DD0EF6-D0F2-40C4-B79D-C1BB8EE094A5}">
  <ds:schemaRefs>
    <ds:schemaRef ds:uri="http://schemas.microsoft.com/VisualStudio/2011/storyboarding/control"/>
  </ds:schemaRefs>
</ds:datastoreItem>
</file>

<file path=customXml/itemProps809.xml><?xml version="1.0" encoding="utf-8"?>
<ds:datastoreItem xmlns:ds="http://schemas.openxmlformats.org/officeDocument/2006/customXml" ds:itemID="{4539367A-00AB-4B0D-BF3F-A20F9E9DD731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9139447A-C1FC-4D1C-AF8C-030C794159C7}">
  <ds:schemaRefs>
    <ds:schemaRef ds:uri="http://schemas.microsoft.com/VisualStudio/2011/storyboarding/control"/>
  </ds:schemaRefs>
</ds:datastoreItem>
</file>

<file path=customXml/itemProps810.xml><?xml version="1.0" encoding="utf-8"?>
<ds:datastoreItem xmlns:ds="http://schemas.openxmlformats.org/officeDocument/2006/customXml" ds:itemID="{85FC70F5-62E6-4B29-B18E-DE36F19BBE1B}">
  <ds:schemaRefs>
    <ds:schemaRef ds:uri="http://schemas.microsoft.com/VisualStudio/2011/storyboarding/control"/>
  </ds:schemaRefs>
</ds:datastoreItem>
</file>

<file path=customXml/itemProps811.xml><?xml version="1.0" encoding="utf-8"?>
<ds:datastoreItem xmlns:ds="http://schemas.openxmlformats.org/officeDocument/2006/customXml" ds:itemID="{682AF041-B792-427A-96E9-E45972F2D939}">
  <ds:schemaRefs>
    <ds:schemaRef ds:uri="http://schemas.microsoft.com/VisualStudio/2011/storyboarding/control"/>
  </ds:schemaRefs>
</ds:datastoreItem>
</file>

<file path=customXml/itemProps812.xml><?xml version="1.0" encoding="utf-8"?>
<ds:datastoreItem xmlns:ds="http://schemas.openxmlformats.org/officeDocument/2006/customXml" ds:itemID="{63B01B3D-0072-4599-BF8E-81098865EEDB}">
  <ds:schemaRefs>
    <ds:schemaRef ds:uri="http://schemas.microsoft.com/VisualStudio/2011/storyboarding/control"/>
  </ds:schemaRefs>
</ds:datastoreItem>
</file>

<file path=customXml/itemProps813.xml><?xml version="1.0" encoding="utf-8"?>
<ds:datastoreItem xmlns:ds="http://schemas.openxmlformats.org/officeDocument/2006/customXml" ds:itemID="{17DBB184-EB86-43B9-9A38-2BF4BBA5FB8E}">
  <ds:schemaRefs>
    <ds:schemaRef ds:uri="http://schemas.microsoft.com/VisualStudio/2011/storyboarding/control"/>
  </ds:schemaRefs>
</ds:datastoreItem>
</file>

<file path=customXml/itemProps814.xml><?xml version="1.0" encoding="utf-8"?>
<ds:datastoreItem xmlns:ds="http://schemas.openxmlformats.org/officeDocument/2006/customXml" ds:itemID="{0E5CB6AE-3B64-4B26-8E80-F14C47093E48}">
  <ds:schemaRefs>
    <ds:schemaRef ds:uri="http://schemas.microsoft.com/VisualStudio/2011/storyboarding/control"/>
  </ds:schemaRefs>
</ds:datastoreItem>
</file>

<file path=customXml/itemProps815.xml><?xml version="1.0" encoding="utf-8"?>
<ds:datastoreItem xmlns:ds="http://schemas.openxmlformats.org/officeDocument/2006/customXml" ds:itemID="{8BA1B96D-1D41-442A-AF11-52CF88772C2F}">
  <ds:schemaRefs>
    <ds:schemaRef ds:uri="http://schemas.microsoft.com/VisualStudio/2011/storyboarding/control"/>
  </ds:schemaRefs>
</ds:datastoreItem>
</file>

<file path=customXml/itemProps816.xml><?xml version="1.0" encoding="utf-8"?>
<ds:datastoreItem xmlns:ds="http://schemas.openxmlformats.org/officeDocument/2006/customXml" ds:itemID="{0400B61D-47B2-4BB5-9CD2-B8F682E931E5}">
  <ds:schemaRefs>
    <ds:schemaRef ds:uri="http://schemas.microsoft.com/VisualStudio/2011/storyboarding/control"/>
  </ds:schemaRefs>
</ds:datastoreItem>
</file>

<file path=customXml/itemProps817.xml><?xml version="1.0" encoding="utf-8"?>
<ds:datastoreItem xmlns:ds="http://schemas.openxmlformats.org/officeDocument/2006/customXml" ds:itemID="{D1F9ADE5-59FA-448E-A61C-5B92A9153C39}">
  <ds:schemaRefs>
    <ds:schemaRef ds:uri="http://schemas.microsoft.com/VisualStudio/2011/storyboarding/control"/>
  </ds:schemaRefs>
</ds:datastoreItem>
</file>

<file path=customXml/itemProps818.xml><?xml version="1.0" encoding="utf-8"?>
<ds:datastoreItem xmlns:ds="http://schemas.openxmlformats.org/officeDocument/2006/customXml" ds:itemID="{BF3004F8-AE23-4D93-AB45-9403F7F2CB6A}">
  <ds:schemaRefs>
    <ds:schemaRef ds:uri="http://schemas.microsoft.com/VisualStudio/2011/storyboarding/control"/>
  </ds:schemaRefs>
</ds:datastoreItem>
</file>

<file path=customXml/itemProps819.xml><?xml version="1.0" encoding="utf-8"?>
<ds:datastoreItem xmlns:ds="http://schemas.openxmlformats.org/officeDocument/2006/customXml" ds:itemID="{DBEB60E7-AB50-45C0-909F-44A542C28952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CCBE990F-FDD8-47D8-B3BC-5EAAFFDFE7FA}">
  <ds:schemaRefs>
    <ds:schemaRef ds:uri="http://schemas.microsoft.com/VisualStudio/2011/storyboarding/control"/>
  </ds:schemaRefs>
</ds:datastoreItem>
</file>

<file path=customXml/itemProps820.xml><?xml version="1.0" encoding="utf-8"?>
<ds:datastoreItem xmlns:ds="http://schemas.openxmlformats.org/officeDocument/2006/customXml" ds:itemID="{BE33AD30-44A8-49BF-918E-11D50E302F78}">
  <ds:schemaRefs>
    <ds:schemaRef ds:uri="http://schemas.microsoft.com/VisualStudio/2011/storyboarding/control"/>
  </ds:schemaRefs>
</ds:datastoreItem>
</file>

<file path=customXml/itemProps821.xml><?xml version="1.0" encoding="utf-8"?>
<ds:datastoreItem xmlns:ds="http://schemas.openxmlformats.org/officeDocument/2006/customXml" ds:itemID="{814BC4B5-8B40-4230-AD86-FA0B77649B49}">
  <ds:schemaRefs>
    <ds:schemaRef ds:uri="http://schemas.microsoft.com/VisualStudio/2011/storyboarding/control"/>
  </ds:schemaRefs>
</ds:datastoreItem>
</file>

<file path=customXml/itemProps822.xml><?xml version="1.0" encoding="utf-8"?>
<ds:datastoreItem xmlns:ds="http://schemas.openxmlformats.org/officeDocument/2006/customXml" ds:itemID="{20F7FF0F-6D06-4A9F-8EBE-875A8678D8A0}">
  <ds:schemaRefs>
    <ds:schemaRef ds:uri="http://schemas.microsoft.com/VisualStudio/2011/storyboarding/control"/>
  </ds:schemaRefs>
</ds:datastoreItem>
</file>

<file path=customXml/itemProps823.xml><?xml version="1.0" encoding="utf-8"?>
<ds:datastoreItem xmlns:ds="http://schemas.openxmlformats.org/officeDocument/2006/customXml" ds:itemID="{EDFD0894-9EB2-4E61-9715-539E3E5BA444}">
  <ds:schemaRefs>
    <ds:schemaRef ds:uri="http://schemas.microsoft.com/VisualStudio/2011/storyboarding/control"/>
  </ds:schemaRefs>
</ds:datastoreItem>
</file>

<file path=customXml/itemProps824.xml><?xml version="1.0" encoding="utf-8"?>
<ds:datastoreItem xmlns:ds="http://schemas.openxmlformats.org/officeDocument/2006/customXml" ds:itemID="{6A9CEDB4-B6CB-4DEE-BD42-8BCA2BDFA2A3}">
  <ds:schemaRefs>
    <ds:schemaRef ds:uri="http://schemas.microsoft.com/VisualStudio/2011/storyboarding/control"/>
  </ds:schemaRefs>
</ds:datastoreItem>
</file>

<file path=customXml/itemProps825.xml><?xml version="1.0" encoding="utf-8"?>
<ds:datastoreItem xmlns:ds="http://schemas.openxmlformats.org/officeDocument/2006/customXml" ds:itemID="{5B6CE5F7-2945-4765-B102-6ED9E106B201}">
  <ds:schemaRefs>
    <ds:schemaRef ds:uri="http://schemas.microsoft.com/VisualStudio/2011/storyboarding/control"/>
  </ds:schemaRefs>
</ds:datastoreItem>
</file>

<file path=customXml/itemProps826.xml><?xml version="1.0" encoding="utf-8"?>
<ds:datastoreItem xmlns:ds="http://schemas.openxmlformats.org/officeDocument/2006/customXml" ds:itemID="{B0E4CA1A-BB81-4168-A465-971E80534EB5}">
  <ds:schemaRefs>
    <ds:schemaRef ds:uri="http://schemas.microsoft.com/VisualStudio/2011/storyboarding/control"/>
  </ds:schemaRefs>
</ds:datastoreItem>
</file>

<file path=customXml/itemProps827.xml><?xml version="1.0" encoding="utf-8"?>
<ds:datastoreItem xmlns:ds="http://schemas.openxmlformats.org/officeDocument/2006/customXml" ds:itemID="{AF6CCA92-C6E1-4C88-91F7-D7F0BE6D623A}">
  <ds:schemaRefs>
    <ds:schemaRef ds:uri="http://schemas.microsoft.com/VisualStudio/2011/storyboarding/control"/>
  </ds:schemaRefs>
</ds:datastoreItem>
</file>

<file path=customXml/itemProps828.xml><?xml version="1.0" encoding="utf-8"?>
<ds:datastoreItem xmlns:ds="http://schemas.openxmlformats.org/officeDocument/2006/customXml" ds:itemID="{A0EF498A-0FAD-4D67-9163-A89352DC7DF7}">
  <ds:schemaRefs>
    <ds:schemaRef ds:uri="http://schemas.microsoft.com/VisualStudio/2011/storyboarding/control"/>
  </ds:schemaRefs>
</ds:datastoreItem>
</file>

<file path=customXml/itemProps829.xml><?xml version="1.0" encoding="utf-8"?>
<ds:datastoreItem xmlns:ds="http://schemas.openxmlformats.org/officeDocument/2006/customXml" ds:itemID="{F64B37F8-B8B9-4F9E-AEFC-C863A7191072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CD301581-BF57-45C2-B841-F754928AB9A6}">
  <ds:schemaRefs>
    <ds:schemaRef ds:uri="http://schemas.microsoft.com/VisualStudio/2011/storyboarding/control"/>
  </ds:schemaRefs>
</ds:datastoreItem>
</file>

<file path=customXml/itemProps830.xml><?xml version="1.0" encoding="utf-8"?>
<ds:datastoreItem xmlns:ds="http://schemas.openxmlformats.org/officeDocument/2006/customXml" ds:itemID="{6686CD1A-AE4D-490F-9646-B542259B5055}">
  <ds:schemaRefs>
    <ds:schemaRef ds:uri="http://schemas.microsoft.com/VisualStudio/2011/storyboarding/control"/>
  </ds:schemaRefs>
</ds:datastoreItem>
</file>

<file path=customXml/itemProps831.xml><?xml version="1.0" encoding="utf-8"?>
<ds:datastoreItem xmlns:ds="http://schemas.openxmlformats.org/officeDocument/2006/customXml" ds:itemID="{DFDBF807-7A9B-4630-828A-935AB0FECD6D}">
  <ds:schemaRefs>
    <ds:schemaRef ds:uri="http://schemas.microsoft.com/VisualStudio/2011/storyboarding/control"/>
  </ds:schemaRefs>
</ds:datastoreItem>
</file>

<file path=customXml/itemProps832.xml><?xml version="1.0" encoding="utf-8"?>
<ds:datastoreItem xmlns:ds="http://schemas.openxmlformats.org/officeDocument/2006/customXml" ds:itemID="{C8FB02B5-C1D1-4594-972A-0F0AF8F1A7D8}">
  <ds:schemaRefs>
    <ds:schemaRef ds:uri="http://schemas.microsoft.com/VisualStudio/2011/storyboarding/control"/>
  </ds:schemaRefs>
</ds:datastoreItem>
</file>

<file path=customXml/itemProps833.xml><?xml version="1.0" encoding="utf-8"?>
<ds:datastoreItem xmlns:ds="http://schemas.openxmlformats.org/officeDocument/2006/customXml" ds:itemID="{6A0614ED-3848-41A4-A67D-96F0B454E6CB}">
  <ds:schemaRefs>
    <ds:schemaRef ds:uri="http://schemas.microsoft.com/VisualStudio/2011/storyboarding/control"/>
  </ds:schemaRefs>
</ds:datastoreItem>
</file>

<file path=customXml/itemProps834.xml><?xml version="1.0" encoding="utf-8"?>
<ds:datastoreItem xmlns:ds="http://schemas.openxmlformats.org/officeDocument/2006/customXml" ds:itemID="{9EBC167B-C6D9-429E-B473-3866993C59AD}">
  <ds:schemaRefs>
    <ds:schemaRef ds:uri="http://schemas.microsoft.com/VisualStudio/2011/storyboarding/control"/>
  </ds:schemaRefs>
</ds:datastoreItem>
</file>

<file path=customXml/itemProps835.xml><?xml version="1.0" encoding="utf-8"?>
<ds:datastoreItem xmlns:ds="http://schemas.openxmlformats.org/officeDocument/2006/customXml" ds:itemID="{E5589405-7BAE-4CEC-8BFD-6046AE5FFF51}">
  <ds:schemaRefs>
    <ds:schemaRef ds:uri="http://schemas.microsoft.com/VisualStudio/2011/storyboarding/control"/>
  </ds:schemaRefs>
</ds:datastoreItem>
</file>

<file path=customXml/itemProps836.xml><?xml version="1.0" encoding="utf-8"?>
<ds:datastoreItem xmlns:ds="http://schemas.openxmlformats.org/officeDocument/2006/customXml" ds:itemID="{97996A84-5935-4FEF-8A00-F520B0B3D110}">
  <ds:schemaRefs>
    <ds:schemaRef ds:uri="http://schemas.microsoft.com/VisualStudio/2011/storyboarding/control"/>
  </ds:schemaRefs>
</ds:datastoreItem>
</file>

<file path=customXml/itemProps837.xml><?xml version="1.0" encoding="utf-8"?>
<ds:datastoreItem xmlns:ds="http://schemas.openxmlformats.org/officeDocument/2006/customXml" ds:itemID="{476DDE9C-2712-48C6-96DA-0A33347C38EC}">
  <ds:schemaRefs>
    <ds:schemaRef ds:uri="http://schemas.microsoft.com/VisualStudio/2011/storyboarding/control"/>
  </ds:schemaRefs>
</ds:datastoreItem>
</file>

<file path=customXml/itemProps838.xml><?xml version="1.0" encoding="utf-8"?>
<ds:datastoreItem xmlns:ds="http://schemas.openxmlformats.org/officeDocument/2006/customXml" ds:itemID="{0782DD66-1AE6-45D8-BC08-E5F09C0A9466}">
  <ds:schemaRefs>
    <ds:schemaRef ds:uri="http://schemas.microsoft.com/VisualStudio/2011/storyboarding/control"/>
  </ds:schemaRefs>
</ds:datastoreItem>
</file>

<file path=customXml/itemProps839.xml><?xml version="1.0" encoding="utf-8"?>
<ds:datastoreItem xmlns:ds="http://schemas.openxmlformats.org/officeDocument/2006/customXml" ds:itemID="{936EE036-5B0B-4752-96E6-D5639418FB7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7154CCF4-4731-4E39-BD99-26ECFB5B3807}">
  <ds:schemaRefs>
    <ds:schemaRef ds:uri="http://schemas.microsoft.com/VisualStudio/2011/storyboarding/control"/>
  </ds:schemaRefs>
</ds:datastoreItem>
</file>

<file path=customXml/itemProps840.xml><?xml version="1.0" encoding="utf-8"?>
<ds:datastoreItem xmlns:ds="http://schemas.openxmlformats.org/officeDocument/2006/customXml" ds:itemID="{B710EE1E-B302-48BE-ACF2-3053094037B9}">
  <ds:schemaRefs>
    <ds:schemaRef ds:uri="http://schemas.microsoft.com/VisualStudio/2011/storyboarding/control"/>
  </ds:schemaRefs>
</ds:datastoreItem>
</file>

<file path=customXml/itemProps841.xml><?xml version="1.0" encoding="utf-8"?>
<ds:datastoreItem xmlns:ds="http://schemas.openxmlformats.org/officeDocument/2006/customXml" ds:itemID="{72983DAB-C4BE-4025-B7D0-32F93CBCB9AA}">
  <ds:schemaRefs>
    <ds:schemaRef ds:uri="http://schemas.microsoft.com/VisualStudio/2011/storyboarding/control"/>
  </ds:schemaRefs>
</ds:datastoreItem>
</file>

<file path=customXml/itemProps842.xml><?xml version="1.0" encoding="utf-8"?>
<ds:datastoreItem xmlns:ds="http://schemas.openxmlformats.org/officeDocument/2006/customXml" ds:itemID="{A43377F6-B724-43FA-ABE2-8EC1A9A8918A}">
  <ds:schemaRefs>
    <ds:schemaRef ds:uri="http://schemas.microsoft.com/VisualStudio/2011/storyboarding/control"/>
  </ds:schemaRefs>
</ds:datastoreItem>
</file>

<file path=customXml/itemProps843.xml><?xml version="1.0" encoding="utf-8"?>
<ds:datastoreItem xmlns:ds="http://schemas.openxmlformats.org/officeDocument/2006/customXml" ds:itemID="{24F29B53-7ADF-472D-B1F6-1A605D62A828}">
  <ds:schemaRefs>
    <ds:schemaRef ds:uri="http://schemas.microsoft.com/VisualStudio/2011/storyboarding/control"/>
  </ds:schemaRefs>
</ds:datastoreItem>
</file>

<file path=customXml/itemProps844.xml><?xml version="1.0" encoding="utf-8"?>
<ds:datastoreItem xmlns:ds="http://schemas.openxmlformats.org/officeDocument/2006/customXml" ds:itemID="{B6CA55D6-0EE6-4111-AD4B-5E823704BC0B}">
  <ds:schemaRefs>
    <ds:schemaRef ds:uri="http://schemas.microsoft.com/VisualStudio/2011/storyboarding/control"/>
  </ds:schemaRefs>
</ds:datastoreItem>
</file>

<file path=customXml/itemProps845.xml><?xml version="1.0" encoding="utf-8"?>
<ds:datastoreItem xmlns:ds="http://schemas.openxmlformats.org/officeDocument/2006/customXml" ds:itemID="{D6795068-0584-45D3-B5C3-E5A1B64190F1}">
  <ds:schemaRefs>
    <ds:schemaRef ds:uri="http://schemas.microsoft.com/VisualStudio/2011/storyboarding/control"/>
  </ds:schemaRefs>
</ds:datastoreItem>
</file>

<file path=customXml/itemProps846.xml><?xml version="1.0" encoding="utf-8"?>
<ds:datastoreItem xmlns:ds="http://schemas.openxmlformats.org/officeDocument/2006/customXml" ds:itemID="{9AB5D4C3-558F-4CFE-932A-DEAC095C923A}">
  <ds:schemaRefs>
    <ds:schemaRef ds:uri="http://schemas.microsoft.com/VisualStudio/2011/storyboarding/control"/>
  </ds:schemaRefs>
</ds:datastoreItem>
</file>

<file path=customXml/itemProps847.xml><?xml version="1.0" encoding="utf-8"?>
<ds:datastoreItem xmlns:ds="http://schemas.openxmlformats.org/officeDocument/2006/customXml" ds:itemID="{513D93D5-B9AE-4284-A9A2-28FA793AE625}">
  <ds:schemaRefs>
    <ds:schemaRef ds:uri="http://schemas.microsoft.com/VisualStudio/2011/storyboarding/control"/>
  </ds:schemaRefs>
</ds:datastoreItem>
</file>

<file path=customXml/itemProps848.xml><?xml version="1.0" encoding="utf-8"?>
<ds:datastoreItem xmlns:ds="http://schemas.openxmlformats.org/officeDocument/2006/customXml" ds:itemID="{2424F937-0959-47BF-8117-A308A29BDA4F}">
  <ds:schemaRefs>
    <ds:schemaRef ds:uri="http://schemas.microsoft.com/VisualStudio/2011/storyboarding/control"/>
  </ds:schemaRefs>
</ds:datastoreItem>
</file>

<file path=customXml/itemProps849.xml><?xml version="1.0" encoding="utf-8"?>
<ds:datastoreItem xmlns:ds="http://schemas.openxmlformats.org/officeDocument/2006/customXml" ds:itemID="{95FAB645-D61A-4E32-ACD7-6704FDC5A7C0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7F9F8002-D533-4F87-A4BD-5339B7BBBCA0}">
  <ds:schemaRefs>
    <ds:schemaRef ds:uri="http://schemas.microsoft.com/VisualStudio/2011/storyboarding/control"/>
  </ds:schemaRefs>
</ds:datastoreItem>
</file>

<file path=customXml/itemProps850.xml><?xml version="1.0" encoding="utf-8"?>
<ds:datastoreItem xmlns:ds="http://schemas.openxmlformats.org/officeDocument/2006/customXml" ds:itemID="{214BEC88-3D77-40D4-B3D6-2ACF41EDC286}">
  <ds:schemaRefs>
    <ds:schemaRef ds:uri="http://schemas.microsoft.com/VisualStudio/2011/storyboarding/control"/>
  </ds:schemaRefs>
</ds:datastoreItem>
</file>

<file path=customXml/itemProps851.xml><?xml version="1.0" encoding="utf-8"?>
<ds:datastoreItem xmlns:ds="http://schemas.openxmlformats.org/officeDocument/2006/customXml" ds:itemID="{6557600F-E0C8-4840-ADB8-9AAF95DA07BF}">
  <ds:schemaRefs>
    <ds:schemaRef ds:uri="http://schemas.microsoft.com/VisualStudio/2011/storyboarding/control"/>
  </ds:schemaRefs>
</ds:datastoreItem>
</file>

<file path=customXml/itemProps852.xml><?xml version="1.0" encoding="utf-8"?>
<ds:datastoreItem xmlns:ds="http://schemas.openxmlformats.org/officeDocument/2006/customXml" ds:itemID="{4F0E6FD7-E1CC-4669-B03E-07667254D925}">
  <ds:schemaRefs>
    <ds:schemaRef ds:uri="http://schemas.microsoft.com/VisualStudio/2011/storyboarding/control"/>
  </ds:schemaRefs>
</ds:datastoreItem>
</file>

<file path=customXml/itemProps853.xml><?xml version="1.0" encoding="utf-8"?>
<ds:datastoreItem xmlns:ds="http://schemas.openxmlformats.org/officeDocument/2006/customXml" ds:itemID="{D45FB44F-C832-47AA-8784-235FB5E1146D}">
  <ds:schemaRefs>
    <ds:schemaRef ds:uri="http://schemas.microsoft.com/VisualStudio/2011/storyboarding/control"/>
  </ds:schemaRefs>
</ds:datastoreItem>
</file>

<file path=customXml/itemProps854.xml><?xml version="1.0" encoding="utf-8"?>
<ds:datastoreItem xmlns:ds="http://schemas.openxmlformats.org/officeDocument/2006/customXml" ds:itemID="{7D96E207-74F4-435A-8E3A-A0300D6E46AA}">
  <ds:schemaRefs>
    <ds:schemaRef ds:uri="http://schemas.microsoft.com/VisualStudio/2011/storyboarding/control"/>
  </ds:schemaRefs>
</ds:datastoreItem>
</file>

<file path=customXml/itemProps855.xml><?xml version="1.0" encoding="utf-8"?>
<ds:datastoreItem xmlns:ds="http://schemas.openxmlformats.org/officeDocument/2006/customXml" ds:itemID="{7A4CB223-B07D-49E4-94B9-F7E91B2009B1}">
  <ds:schemaRefs>
    <ds:schemaRef ds:uri="http://schemas.microsoft.com/VisualStudio/2011/storyboarding/control"/>
  </ds:schemaRefs>
</ds:datastoreItem>
</file>

<file path=customXml/itemProps856.xml><?xml version="1.0" encoding="utf-8"?>
<ds:datastoreItem xmlns:ds="http://schemas.openxmlformats.org/officeDocument/2006/customXml" ds:itemID="{0BE54A41-1F25-4466-90B1-52BC520CE704}">
  <ds:schemaRefs>
    <ds:schemaRef ds:uri="http://schemas.microsoft.com/VisualStudio/2011/storyboarding/control"/>
  </ds:schemaRefs>
</ds:datastoreItem>
</file>

<file path=customXml/itemProps857.xml><?xml version="1.0" encoding="utf-8"?>
<ds:datastoreItem xmlns:ds="http://schemas.openxmlformats.org/officeDocument/2006/customXml" ds:itemID="{DC84BB3F-FC04-41AE-9A3C-DD892938B416}">
  <ds:schemaRefs>
    <ds:schemaRef ds:uri="http://schemas.microsoft.com/VisualStudio/2011/storyboarding/control"/>
  </ds:schemaRefs>
</ds:datastoreItem>
</file>

<file path=customXml/itemProps858.xml><?xml version="1.0" encoding="utf-8"?>
<ds:datastoreItem xmlns:ds="http://schemas.openxmlformats.org/officeDocument/2006/customXml" ds:itemID="{2054566B-B0A9-469B-AA36-AA2B1373C71C}">
  <ds:schemaRefs>
    <ds:schemaRef ds:uri="http://schemas.microsoft.com/VisualStudio/2011/storyboarding/control"/>
  </ds:schemaRefs>
</ds:datastoreItem>
</file>

<file path=customXml/itemProps859.xml><?xml version="1.0" encoding="utf-8"?>
<ds:datastoreItem xmlns:ds="http://schemas.openxmlformats.org/officeDocument/2006/customXml" ds:itemID="{DD64834B-E083-4152-9D83-2CAF99B7EF47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E544FF9D-0A80-41A9-AACB-45C6865D57D7}">
  <ds:schemaRefs>
    <ds:schemaRef ds:uri="http://schemas.microsoft.com/VisualStudio/2011/storyboarding/control"/>
  </ds:schemaRefs>
</ds:datastoreItem>
</file>

<file path=customXml/itemProps860.xml><?xml version="1.0" encoding="utf-8"?>
<ds:datastoreItem xmlns:ds="http://schemas.openxmlformats.org/officeDocument/2006/customXml" ds:itemID="{4DC3237D-C252-437C-A564-F02E9FEA5F80}">
  <ds:schemaRefs>
    <ds:schemaRef ds:uri="http://schemas.microsoft.com/VisualStudio/2011/storyboarding/control"/>
  </ds:schemaRefs>
</ds:datastoreItem>
</file>

<file path=customXml/itemProps861.xml><?xml version="1.0" encoding="utf-8"?>
<ds:datastoreItem xmlns:ds="http://schemas.openxmlformats.org/officeDocument/2006/customXml" ds:itemID="{C57C49FC-3313-44A3-B570-4A4DE550CC27}">
  <ds:schemaRefs>
    <ds:schemaRef ds:uri="http://schemas.microsoft.com/VisualStudio/2011/storyboarding/control"/>
  </ds:schemaRefs>
</ds:datastoreItem>
</file>

<file path=customXml/itemProps862.xml><?xml version="1.0" encoding="utf-8"?>
<ds:datastoreItem xmlns:ds="http://schemas.openxmlformats.org/officeDocument/2006/customXml" ds:itemID="{9B08E835-38F7-4C74-8A14-57D92962384A}">
  <ds:schemaRefs>
    <ds:schemaRef ds:uri="http://schemas.microsoft.com/VisualStudio/2011/storyboarding/control"/>
  </ds:schemaRefs>
</ds:datastoreItem>
</file>

<file path=customXml/itemProps863.xml><?xml version="1.0" encoding="utf-8"?>
<ds:datastoreItem xmlns:ds="http://schemas.openxmlformats.org/officeDocument/2006/customXml" ds:itemID="{3A50F2C3-BE79-463E-9431-3440D74A707A}">
  <ds:schemaRefs>
    <ds:schemaRef ds:uri="http://schemas.microsoft.com/VisualStudio/2011/storyboarding/control"/>
  </ds:schemaRefs>
</ds:datastoreItem>
</file>

<file path=customXml/itemProps864.xml><?xml version="1.0" encoding="utf-8"?>
<ds:datastoreItem xmlns:ds="http://schemas.openxmlformats.org/officeDocument/2006/customXml" ds:itemID="{E9CD481E-7CBB-4C0B-BEFD-0BF57A19AA16}">
  <ds:schemaRefs>
    <ds:schemaRef ds:uri="http://schemas.microsoft.com/VisualStudio/2011/storyboarding/control"/>
  </ds:schemaRefs>
</ds:datastoreItem>
</file>

<file path=customXml/itemProps865.xml><?xml version="1.0" encoding="utf-8"?>
<ds:datastoreItem xmlns:ds="http://schemas.openxmlformats.org/officeDocument/2006/customXml" ds:itemID="{F1926C14-621E-4B20-BCA7-1B484B3BA84F}">
  <ds:schemaRefs>
    <ds:schemaRef ds:uri="http://schemas.microsoft.com/VisualStudio/2011/storyboarding/control"/>
  </ds:schemaRefs>
</ds:datastoreItem>
</file>

<file path=customXml/itemProps866.xml><?xml version="1.0" encoding="utf-8"?>
<ds:datastoreItem xmlns:ds="http://schemas.openxmlformats.org/officeDocument/2006/customXml" ds:itemID="{CC16604F-49D7-4FD2-A990-C6566EFD62BD}">
  <ds:schemaRefs>
    <ds:schemaRef ds:uri="http://schemas.microsoft.com/VisualStudio/2011/storyboarding/control"/>
  </ds:schemaRefs>
</ds:datastoreItem>
</file>

<file path=customXml/itemProps867.xml><?xml version="1.0" encoding="utf-8"?>
<ds:datastoreItem xmlns:ds="http://schemas.openxmlformats.org/officeDocument/2006/customXml" ds:itemID="{1F41F17C-1CB6-4288-AE83-63A909247321}">
  <ds:schemaRefs>
    <ds:schemaRef ds:uri="http://schemas.microsoft.com/VisualStudio/2011/storyboarding/control"/>
  </ds:schemaRefs>
</ds:datastoreItem>
</file>

<file path=customXml/itemProps868.xml><?xml version="1.0" encoding="utf-8"?>
<ds:datastoreItem xmlns:ds="http://schemas.openxmlformats.org/officeDocument/2006/customXml" ds:itemID="{15EAD052-682E-46AF-BE1E-6ECEC3F34CBE}">
  <ds:schemaRefs>
    <ds:schemaRef ds:uri="http://schemas.microsoft.com/VisualStudio/2011/storyboarding/control"/>
  </ds:schemaRefs>
</ds:datastoreItem>
</file>

<file path=customXml/itemProps869.xml><?xml version="1.0" encoding="utf-8"?>
<ds:datastoreItem xmlns:ds="http://schemas.openxmlformats.org/officeDocument/2006/customXml" ds:itemID="{FD22B862-40FB-43E7-B0E8-AE6C0FE14C8F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E0A4E7A3-0AFF-4648-8220-A19E07A38FF8}">
  <ds:schemaRefs>
    <ds:schemaRef ds:uri="http://schemas.microsoft.com/VisualStudio/2011/storyboarding/control"/>
  </ds:schemaRefs>
</ds:datastoreItem>
</file>

<file path=customXml/itemProps870.xml><?xml version="1.0" encoding="utf-8"?>
<ds:datastoreItem xmlns:ds="http://schemas.openxmlformats.org/officeDocument/2006/customXml" ds:itemID="{C5824651-6569-4174-845B-A60C66DCBD32}">
  <ds:schemaRefs>
    <ds:schemaRef ds:uri="http://schemas.microsoft.com/VisualStudio/2011/storyboarding/control"/>
  </ds:schemaRefs>
</ds:datastoreItem>
</file>

<file path=customXml/itemProps871.xml><?xml version="1.0" encoding="utf-8"?>
<ds:datastoreItem xmlns:ds="http://schemas.openxmlformats.org/officeDocument/2006/customXml" ds:itemID="{6C5516F5-C006-431E-8CFC-5A238F568577}">
  <ds:schemaRefs>
    <ds:schemaRef ds:uri="http://schemas.microsoft.com/VisualStudio/2011/storyboarding/control"/>
  </ds:schemaRefs>
</ds:datastoreItem>
</file>

<file path=customXml/itemProps872.xml><?xml version="1.0" encoding="utf-8"?>
<ds:datastoreItem xmlns:ds="http://schemas.openxmlformats.org/officeDocument/2006/customXml" ds:itemID="{E455D774-8B26-4258-A238-13E23B8263E7}">
  <ds:schemaRefs>
    <ds:schemaRef ds:uri="http://schemas.microsoft.com/VisualStudio/2011/storyboarding/control"/>
  </ds:schemaRefs>
</ds:datastoreItem>
</file>

<file path=customXml/itemProps873.xml><?xml version="1.0" encoding="utf-8"?>
<ds:datastoreItem xmlns:ds="http://schemas.openxmlformats.org/officeDocument/2006/customXml" ds:itemID="{80771442-4062-4FD8-952D-82370B81AC00}">
  <ds:schemaRefs>
    <ds:schemaRef ds:uri="http://schemas.microsoft.com/VisualStudio/2011/storyboarding/control"/>
  </ds:schemaRefs>
</ds:datastoreItem>
</file>

<file path=customXml/itemProps874.xml><?xml version="1.0" encoding="utf-8"?>
<ds:datastoreItem xmlns:ds="http://schemas.openxmlformats.org/officeDocument/2006/customXml" ds:itemID="{B328246C-628B-48C8-9E28-EB0C047EA932}">
  <ds:schemaRefs>
    <ds:schemaRef ds:uri="http://schemas.microsoft.com/VisualStudio/2011/storyboarding/control"/>
  </ds:schemaRefs>
</ds:datastoreItem>
</file>

<file path=customXml/itemProps875.xml><?xml version="1.0" encoding="utf-8"?>
<ds:datastoreItem xmlns:ds="http://schemas.openxmlformats.org/officeDocument/2006/customXml" ds:itemID="{FF416BFE-931B-477A-BA6C-EC74AD08E624}">
  <ds:schemaRefs>
    <ds:schemaRef ds:uri="http://schemas.microsoft.com/VisualStudio/2011/storyboarding/control"/>
  </ds:schemaRefs>
</ds:datastoreItem>
</file>

<file path=customXml/itemProps876.xml><?xml version="1.0" encoding="utf-8"?>
<ds:datastoreItem xmlns:ds="http://schemas.openxmlformats.org/officeDocument/2006/customXml" ds:itemID="{83B25335-C4CD-4501-9BAB-15CDD019C37D}">
  <ds:schemaRefs>
    <ds:schemaRef ds:uri="http://schemas.microsoft.com/VisualStudio/2011/storyboarding/control"/>
  </ds:schemaRefs>
</ds:datastoreItem>
</file>

<file path=customXml/itemProps877.xml><?xml version="1.0" encoding="utf-8"?>
<ds:datastoreItem xmlns:ds="http://schemas.openxmlformats.org/officeDocument/2006/customXml" ds:itemID="{E64A35A6-4229-4E42-9E98-5679D0C425EE}">
  <ds:schemaRefs>
    <ds:schemaRef ds:uri="http://schemas.microsoft.com/VisualStudio/2011/storyboarding/control"/>
  </ds:schemaRefs>
</ds:datastoreItem>
</file>

<file path=customXml/itemProps878.xml><?xml version="1.0" encoding="utf-8"?>
<ds:datastoreItem xmlns:ds="http://schemas.openxmlformats.org/officeDocument/2006/customXml" ds:itemID="{42B5CC3C-404E-410B-9EC7-971D67231A24}">
  <ds:schemaRefs>
    <ds:schemaRef ds:uri="http://schemas.microsoft.com/VisualStudio/2011/storyboarding/control"/>
  </ds:schemaRefs>
</ds:datastoreItem>
</file>

<file path=customXml/itemProps879.xml><?xml version="1.0" encoding="utf-8"?>
<ds:datastoreItem xmlns:ds="http://schemas.openxmlformats.org/officeDocument/2006/customXml" ds:itemID="{D3E04C16-92B0-4495-BD8E-8F5FAB099102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BAA877D1-D5F1-4356-89F4-A199F9F999B0}">
  <ds:schemaRefs>
    <ds:schemaRef ds:uri="http://schemas.microsoft.com/VisualStudio/2011/storyboarding/control"/>
  </ds:schemaRefs>
</ds:datastoreItem>
</file>

<file path=customXml/itemProps880.xml><?xml version="1.0" encoding="utf-8"?>
<ds:datastoreItem xmlns:ds="http://schemas.openxmlformats.org/officeDocument/2006/customXml" ds:itemID="{AC3B629D-314B-47FC-8459-4B7D41F5E9ED}">
  <ds:schemaRefs>
    <ds:schemaRef ds:uri="http://schemas.microsoft.com/VisualStudio/2011/storyboarding/control"/>
  </ds:schemaRefs>
</ds:datastoreItem>
</file>

<file path=customXml/itemProps881.xml><?xml version="1.0" encoding="utf-8"?>
<ds:datastoreItem xmlns:ds="http://schemas.openxmlformats.org/officeDocument/2006/customXml" ds:itemID="{3D81DD57-A457-43D6-85C9-BE69145A90D0}">
  <ds:schemaRefs>
    <ds:schemaRef ds:uri="http://schemas.microsoft.com/VisualStudio/2011/storyboarding/control"/>
  </ds:schemaRefs>
</ds:datastoreItem>
</file>

<file path=customXml/itemProps882.xml><?xml version="1.0" encoding="utf-8"?>
<ds:datastoreItem xmlns:ds="http://schemas.openxmlformats.org/officeDocument/2006/customXml" ds:itemID="{055A615D-B046-4E04-B607-277A4242E73B}">
  <ds:schemaRefs>
    <ds:schemaRef ds:uri="http://schemas.microsoft.com/VisualStudio/2011/storyboarding/control"/>
  </ds:schemaRefs>
</ds:datastoreItem>
</file>

<file path=customXml/itemProps883.xml><?xml version="1.0" encoding="utf-8"?>
<ds:datastoreItem xmlns:ds="http://schemas.openxmlformats.org/officeDocument/2006/customXml" ds:itemID="{96C48B12-8F69-4623-BF8F-B8E561F988F5}">
  <ds:schemaRefs>
    <ds:schemaRef ds:uri="http://schemas.microsoft.com/VisualStudio/2011/storyboarding/control"/>
  </ds:schemaRefs>
</ds:datastoreItem>
</file>

<file path=customXml/itemProps884.xml><?xml version="1.0" encoding="utf-8"?>
<ds:datastoreItem xmlns:ds="http://schemas.openxmlformats.org/officeDocument/2006/customXml" ds:itemID="{9125324B-7CCF-40FE-B61D-E513DC395CEC}">
  <ds:schemaRefs>
    <ds:schemaRef ds:uri="http://schemas.microsoft.com/VisualStudio/2011/storyboarding/control"/>
  </ds:schemaRefs>
</ds:datastoreItem>
</file>

<file path=customXml/itemProps885.xml><?xml version="1.0" encoding="utf-8"?>
<ds:datastoreItem xmlns:ds="http://schemas.openxmlformats.org/officeDocument/2006/customXml" ds:itemID="{888A2E11-FCC0-4E62-8D7F-B8D90A40C4B9}">
  <ds:schemaRefs>
    <ds:schemaRef ds:uri="http://schemas.microsoft.com/VisualStudio/2011/storyboarding/control"/>
  </ds:schemaRefs>
</ds:datastoreItem>
</file>

<file path=customXml/itemProps886.xml><?xml version="1.0" encoding="utf-8"?>
<ds:datastoreItem xmlns:ds="http://schemas.openxmlformats.org/officeDocument/2006/customXml" ds:itemID="{8BC0A861-60B2-49F5-B6F8-0E34421FECBE}">
  <ds:schemaRefs>
    <ds:schemaRef ds:uri="http://schemas.microsoft.com/VisualStudio/2011/storyboarding/control"/>
  </ds:schemaRefs>
</ds:datastoreItem>
</file>

<file path=customXml/itemProps887.xml><?xml version="1.0" encoding="utf-8"?>
<ds:datastoreItem xmlns:ds="http://schemas.openxmlformats.org/officeDocument/2006/customXml" ds:itemID="{42B42E9F-824C-413C-A404-A5E293819B18}">
  <ds:schemaRefs>
    <ds:schemaRef ds:uri="http://schemas.microsoft.com/VisualStudio/2011/storyboarding/control"/>
  </ds:schemaRefs>
</ds:datastoreItem>
</file>

<file path=customXml/itemProps888.xml><?xml version="1.0" encoding="utf-8"?>
<ds:datastoreItem xmlns:ds="http://schemas.openxmlformats.org/officeDocument/2006/customXml" ds:itemID="{E850490B-E6FA-41CB-9489-9C3AA91FE36E}">
  <ds:schemaRefs>
    <ds:schemaRef ds:uri="http://schemas.microsoft.com/VisualStudio/2011/storyboarding/control"/>
  </ds:schemaRefs>
</ds:datastoreItem>
</file>

<file path=customXml/itemProps889.xml><?xml version="1.0" encoding="utf-8"?>
<ds:datastoreItem xmlns:ds="http://schemas.openxmlformats.org/officeDocument/2006/customXml" ds:itemID="{EC3EE26A-CACB-490F-A5CC-DB7E5F37812E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78C60CB-C3BF-4570-8362-B56545989C98}">
  <ds:schemaRefs>
    <ds:schemaRef ds:uri="http://schemas.microsoft.com/VisualStudio/2011/storyboarding/control"/>
  </ds:schemaRefs>
</ds:datastoreItem>
</file>

<file path=customXml/itemProps890.xml><?xml version="1.0" encoding="utf-8"?>
<ds:datastoreItem xmlns:ds="http://schemas.openxmlformats.org/officeDocument/2006/customXml" ds:itemID="{682CA6D6-D109-43DB-A205-4A2BFCAD575A}">
  <ds:schemaRefs>
    <ds:schemaRef ds:uri="http://schemas.microsoft.com/VisualStudio/2011/storyboarding/control"/>
  </ds:schemaRefs>
</ds:datastoreItem>
</file>

<file path=customXml/itemProps891.xml><?xml version="1.0" encoding="utf-8"?>
<ds:datastoreItem xmlns:ds="http://schemas.openxmlformats.org/officeDocument/2006/customXml" ds:itemID="{60370C6C-9C40-4661-AB10-20AFBF162218}">
  <ds:schemaRefs>
    <ds:schemaRef ds:uri="http://schemas.microsoft.com/VisualStudio/2011/storyboarding/control"/>
  </ds:schemaRefs>
</ds:datastoreItem>
</file>

<file path=customXml/itemProps892.xml><?xml version="1.0" encoding="utf-8"?>
<ds:datastoreItem xmlns:ds="http://schemas.openxmlformats.org/officeDocument/2006/customXml" ds:itemID="{DDF5444E-0FB6-4F90-8025-844E5AAACD14}">
  <ds:schemaRefs>
    <ds:schemaRef ds:uri="http://schemas.microsoft.com/VisualStudio/2011/storyboarding/control"/>
  </ds:schemaRefs>
</ds:datastoreItem>
</file>

<file path=customXml/itemProps893.xml><?xml version="1.0" encoding="utf-8"?>
<ds:datastoreItem xmlns:ds="http://schemas.openxmlformats.org/officeDocument/2006/customXml" ds:itemID="{2E967DAD-685A-4D37-923E-8C8CA1BB68B1}">
  <ds:schemaRefs>
    <ds:schemaRef ds:uri="http://schemas.microsoft.com/VisualStudio/2011/storyboarding/control"/>
  </ds:schemaRefs>
</ds:datastoreItem>
</file>

<file path=customXml/itemProps894.xml><?xml version="1.0" encoding="utf-8"?>
<ds:datastoreItem xmlns:ds="http://schemas.openxmlformats.org/officeDocument/2006/customXml" ds:itemID="{5EB0D1E1-09F6-40E8-89AA-F6B6BE8D271B}">
  <ds:schemaRefs>
    <ds:schemaRef ds:uri="http://schemas.microsoft.com/VisualStudio/2011/storyboarding/control"/>
  </ds:schemaRefs>
</ds:datastoreItem>
</file>

<file path=customXml/itemProps895.xml><?xml version="1.0" encoding="utf-8"?>
<ds:datastoreItem xmlns:ds="http://schemas.openxmlformats.org/officeDocument/2006/customXml" ds:itemID="{A2239CF0-CA97-4EA8-859B-93AAF6EE42BD}">
  <ds:schemaRefs>
    <ds:schemaRef ds:uri="http://schemas.microsoft.com/VisualStudio/2011/storyboarding/control"/>
  </ds:schemaRefs>
</ds:datastoreItem>
</file>

<file path=customXml/itemProps896.xml><?xml version="1.0" encoding="utf-8"?>
<ds:datastoreItem xmlns:ds="http://schemas.openxmlformats.org/officeDocument/2006/customXml" ds:itemID="{96194E83-B81A-4B5E-8501-EB7BA5F84762}">
  <ds:schemaRefs>
    <ds:schemaRef ds:uri="http://schemas.microsoft.com/VisualStudio/2011/storyboarding/control"/>
  </ds:schemaRefs>
</ds:datastoreItem>
</file>

<file path=customXml/itemProps897.xml><?xml version="1.0" encoding="utf-8"?>
<ds:datastoreItem xmlns:ds="http://schemas.openxmlformats.org/officeDocument/2006/customXml" ds:itemID="{9D27B0CE-5F15-4F5C-B7FF-9D376DEEE335}">
  <ds:schemaRefs>
    <ds:schemaRef ds:uri="http://schemas.microsoft.com/VisualStudio/2011/storyboarding/control"/>
  </ds:schemaRefs>
</ds:datastoreItem>
</file>

<file path=customXml/itemProps898.xml><?xml version="1.0" encoding="utf-8"?>
<ds:datastoreItem xmlns:ds="http://schemas.openxmlformats.org/officeDocument/2006/customXml" ds:itemID="{4B7B73C3-1EBC-4536-B8ED-0DA50D4ECAC0}">
  <ds:schemaRefs>
    <ds:schemaRef ds:uri="http://schemas.microsoft.com/VisualStudio/2011/storyboarding/control"/>
  </ds:schemaRefs>
</ds:datastoreItem>
</file>

<file path=customXml/itemProps899.xml><?xml version="1.0" encoding="utf-8"?>
<ds:datastoreItem xmlns:ds="http://schemas.openxmlformats.org/officeDocument/2006/customXml" ds:itemID="{F707FA1E-4B22-47BF-B7F5-553B8133412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799618A-AA90-4CA3-AD2D-0E9E5C4AF85E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06B51A84-1474-49E4-AD3D-B817AA3078FA}">
  <ds:schemaRefs>
    <ds:schemaRef ds:uri="http://schemas.microsoft.com/VisualStudio/2011/storyboarding/control"/>
  </ds:schemaRefs>
</ds:datastoreItem>
</file>

<file path=customXml/itemProps900.xml><?xml version="1.0" encoding="utf-8"?>
<ds:datastoreItem xmlns:ds="http://schemas.openxmlformats.org/officeDocument/2006/customXml" ds:itemID="{3E06BED6-C926-467C-BE66-6C6CB4EFE3BE}">
  <ds:schemaRefs>
    <ds:schemaRef ds:uri="http://schemas.microsoft.com/VisualStudio/2011/storyboarding/control"/>
  </ds:schemaRefs>
</ds:datastoreItem>
</file>

<file path=customXml/itemProps901.xml><?xml version="1.0" encoding="utf-8"?>
<ds:datastoreItem xmlns:ds="http://schemas.openxmlformats.org/officeDocument/2006/customXml" ds:itemID="{C05DDF0A-F751-4793-B694-6498FD2D48EC}">
  <ds:schemaRefs>
    <ds:schemaRef ds:uri="http://schemas.microsoft.com/VisualStudio/2011/storyboarding/control"/>
  </ds:schemaRefs>
</ds:datastoreItem>
</file>

<file path=customXml/itemProps902.xml><?xml version="1.0" encoding="utf-8"?>
<ds:datastoreItem xmlns:ds="http://schemas.openxmlformats.org/officeDocument/2006/customXml" ds:itemID="{ACAE665F-9EED-4D2F-999A-1DDF79E04F36}">
  <ds:schemaRefs>
    <ds:schemaRef ds:uri="http://schemas.microsoft.com/VisualStudio/2011/storyboarding/control"/>
  </ds:schemaRefs>
</ds:datastoreItem>
</file>

<file path=customXml/itemProps903.xml><?xml version="1.0" encoding="utf-8"?>
<ds:datastoreItem xmlns:ds="http://schemas.openxmlformats.org/officeDocument/2006/customXml" ds:itemID="{F8F99629-D27A-43C3-A6EB-648C469C873A}">
  <ds:schemaRefs>
    <ds:schemaRef ds:uri="http://schemas.microsoft.com/VisualStudio/2011/storyboarding/control"/>
  </ds:schemaRefs>
</ds:datastoreItem>
</file>

<file path=customXml/itemProps904.xml><?xml version="1.0" encoding="utf-8"?>
<ds:datastoreItem xmlns:ds="http://schemas.openxmlformats.org/officeDocument/2006/customXml" ds:itemID="{21D49537-32BB-4014-B9D5-6FB37BDC8794}">
  <ds:schemaRefs>
    <ds:schemaRef ds:uri="http://schemas.microsoft.com/VisualStudio/2011/storyboarding/control"/>
  </ds:schemaRefs>
</ds:datastoreItem>
</file>

<file path=customXml/itemProps905.xml><?xml version="1.0" encoding="utf-8"?>
<ds:datastoreItem xmlns:ds="http://schemas.openxmlformats.org/officeDocument/2006/customXml" ds:itemID="{A3BB6979-7F35-4B97-BFCB-F1716FBFD0C8}">
  <ds:schemaRefs>
    <ds:schemaRef ds:uri="http://schemas.microsoft.com/VisualStudio/2011/storyboarding/control"/>
  </ds:schemaRefs>
</ds:datastoreItem>
</file>

<file path=customXml/itemProps906.xml><?xml version="1.0" encoding="utf-8"?>
<ds:datastoreItem xmlns:ds="http://schemas.openxmlformats.org/officeDocument/2006/customXml" ds:itemID="{58D7ADAB-1F82-46B4-B750-80F8DE07D5F2}">
  <ds:schemaRefs>
    <ds:schemaRef ds:uri="http://schemas.microsoft.com/VisualStudio/2011/storyboarding/control"/>
  </ds:schemaRefs>
</ds:datastoreItem>
</file>

<file path=customXml/itemProps907.xml><?xml version="1.0" encoding="utf-8"?>
<ds:datastoreItem xmlns:ds="http://schemas.openxmlformats.org/officeDocument/2006/customXml" ds:itemID="{D2A33E8E-44DF-4038-947B-A0719AF4B9E1}">
  <ds:schemaRefs>
    <ds:schemaRef ds:uri="http://schemas.microsoft.com/VisualStudio/2011/storyboarding/control"/>
  </ds:schemaRefs>
</ds:datastoreItem>
</file>

<file path=customXml/itemProps908.xml><?xml version="1.0" encoding="utf-8"?>
<ds:datastoreItem xmlns:ds="http://schemas.openxmlformats.org/officeDocument/2006/customXml" ds:itemID="{8E65DACE-1E45-41FE-810D-DD6D4CAB72B0}">
  <ds:schemaRefs>
    <ds:schemaRef ds:uri="http://schemas.microsoft.com/VisualStudio/2011/storyboarding/control"/>
  </ds:schemaRefs>
</ds:datastoreItem>
</file>

<file path=customXml/itemProps909.xml><?xml version="1.0" encoding="utf-8"?>
<ds:datastoreItem xmlns:ds="http://schemas.openxmlformats.org/officeDocument/2006/customXml" ds:itemID="{97EDC5AE-5E8F-4297-9CCC-3A384310F800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4BF4D520-41C6-4B8B-A888-DF66CA53E7F8}">
  <ds:schemaRefs>
    <ds:schemaRef ds:uri="http://schemas.microsoft.com/VisualStudio/2011/storyboarding/control"/>
  </ds:schemaRefs>
</ds:datastoreItem>
</file>

<file path=customXml/itemProps910.xml><?xml version="1.0" encoding="utf-8"?>
<ds:datastoreItem xmlns:ds="http://schemas.openxmlformats.org/officeDocument/2006/customXml" ds:itemID="{CABC6DA4-A5EC-4E5B-943D-5D95E639B417}">
  <ds:schemaRefs>
    <ds:schemaRef ds:uri="http://schemas.microsoft.com/VisualStudio/2011/storyboarding/control"/>
  </ds:schemaRefs>
</ds:datastoreItem>
</file>

<file path=customXml/itemProps911.xml><?xml version="1.0" encoding="utf-8"?>
<ds:datastoreItem xmlns:ds="http://schemas.openxmlformats.org/officeDocument/2006/customXml" ds:itemID="{F9CA7E5F-F619-4AF1-85D9-638259974C95}">
  <ds:schemaRefs>
    <ds:schemaRef ds:uri="http://schemas.microsoft.com/VisualStudio/2011/storyboarding/control"/>
  </ds:schemaRefs>
</ds:datastoreItem>
</file>

<file path=customXml/itemProps912.xml><?xml version="1.0" encoding="utf-8"?>
<ds:datastoreItem xmlns:ds="http://schemas.openxmlformats.org/officeDocument/2006/customXml" ds:itemID="{FFC43935-C8B2-44EA-9373-09D4A94FBD88}">
  <ds:schemaRefs>
    <ds:schemaRef ds:uri="http://schemas.microsoft.com/VisualStudio/2011/storyboarding/control"/>
  </ds:schemaRefs>
</ds:datastoreItem>
</file>

<file path=customXml/itemProps913.xml><?xml version="1.0" encoding="utf-8"?>
<ds:datastoreItem xmlns:ds="http://schemas.openxmlformats.org/officeDocument/2006/customXml" ds:itemID="{86FB7066-856B-4427-9693-5751B9E9311C}">
  <ds:schemaRefs>
    <ds:schemaRef ds:uri="http://schemas.microsoft.com/VisualStudio/2011/storyboarding/control"/>
  </ds:schemaRefs>
</ds:datastoreItem>
</file>

<file path=customXml/itemProps914.xml><?xml version="1.0" encoding="utf-8"?>
<ds:datastoreItem xmlns:ds="http://schemas.openxmlformats.org/officeDocument/2006/customXml" ds:itemID="{35B2F301-A853-4BEB-B864-D61FA5147847}">
  <ds:schemaRefs>
    <ds:schemaRef ds:uri="http://schemas.microsoft.com/VisualStudio/2011/storyboarding/control"/>
  </ds:schemaRefs>
</ds:datastoreItem>
</file>

<file path=customXml/itemProps915.xml><?xml version="1.0" encoding="utf-8"?>
<ds:datastoreItem xmlns:ds="http://schemas.openxmlformats.org/officeDocument/2006/customXml" ds:itemID="{D1FEF0C0-02A2-46C0-A9C1-25FCBB97FF69}">
  <ds:schemaRefs>
    <ds:schemaRef ds:uri="http://schemas.microsoft.com/VisualStudio/2011/storyboarding/control"/>
  </ds:schemaRefs>
</ds:datastoreItem>
</file>

<file path=customXml/itemProps916.xml><?xml version="1.0" encoding="utf-8"?>
<ds:datastoreItem xmlns:ds="http://schemas.openxmlformats.org/officeDocument/2006/customXml" ds:itemID="{45744F0C-B543-445B-8B02-5422C1DA2DD4}">
  <ds:schemaRefs>
    <ds:schemaRef ds:uri="http://schemas.microsoft.com/VisualStudio/2011/storyboarding/control"/>
  </ds:schemaRefs>
</ds:datastoreItem>
</file>

<file path=customXml/itemProps917.xml><?xml version="1.0" encoding="utf-8"?>
<ds:datastoreItem xmlns:ds="http://schemas.openxmlformats.org/officeDocument/2006/customXml" ds:itemID="{3506B5EE-095E-4501-989D-890C90E5B4D3}">
  <ds:schemaRefs>
    <ds:schemaRef ds:uri="http://schemas.microsoft.com/VisualStudio/2011/storyboarding/control"/>
  </ds:schemaRefs>
</ds:datastoreItem>
</file>

<file path=customXml/itemProps918.xml><?xml version="1.0" encoding="utf-8"?>
<ds:datastoreItem xmlns:ds="http://schemas.openxmlformats.org/officeDocument/2006/customXml" ds:itemID="{EDD6A377-9918-43A1-8FDE-83490F112845}">
  <ds:schemaRefs>
    <ds:schemaRef ds:uri="http://schemas.microsoft.com/VisualStudio/2011/storyboarding/control"/>
  </ds:schemaRefs>
</ds:datastoreItem>
</file>

<file path=customXml/itemProps919.xml><?xml version="1.0" encoding="utf-8"?>
<ds:datastoreItem xmlns:ds="http://schemas.openxmlformats.org/officeDocument/2006/customXml" ds:itemID="{9EB83C62-4DD0-462F-A2E3-1B0FB4452F3C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97B7A00D-97D4-4B47-833A-20329B8CEF74}">
  <ds:schemaRefs>
    <ds:schemaRef ds:uri="http://schemas.microsoft.com/VisualStudio/2011/storyboarding/control"/>
  </ds:schemaRefs>
</ds:datastoreItem>
</file>

<file path=customXml/itemProps920.xml><?xml version="1.0" encoding="utf-8"?>
<ds:datastoreItem xmlns:ds="http://schemas.openxmlformats.org/officeDocument/2006/customXml" ds:itemID="{BD692BF3-25F7-45A9-A3E4-2C05FFBF7B64}">
  <ds:schemaRefs>
    <ds:schemaRef ds:uri="http://schemas.microsoft.com/VisualStudio/2011/storyboarding/control"/>
  </ds:schemaRefs>
</ds:datastoreItem>
</file>

<file path=customXml/itemProps921.xml><?xml version="1.0" encoding="utf-8"?>
<ds:datastoreItem xmlns:ds="http://schemas.openxmlformats.org/officeDocument/2006/customXml" ds:itemID="{4CA58E71-1835-4614-8BE7-E65F1D69858C}">
  <ds:schemaRefs>
    <ds:schemaRef ds:uri="http://schemas.microsoft.com/VisualStudio/2011/storyboarding/control"/>
  </ds:schemaRefs>
</ds:datastoreItem>
</file>

<file path=customXml/itemProps922.xml><?xml version="1.0" encoding="utf-8"?>
<ds:datastoreItem xmlns:ds="http://schemas.openxmlformats.org/officeDocument/2006/customXml" ds:itemID="{C9145D91-1FF7-4C34-9FB0-7C7BDC859D82}">
  <ds:schemaRefs>
    <ds:schemaRef ds:uri="http://schemas.microsoft.com/VisualStudio/2011/storyboarding/control"/>
  </ds:schemaRefs>
</ds:datastoreItem>
</file>

<file path=customXml/itemProps923.xml><?xml version="1.0" encoding="utf-8"?>
<ds:datastoreItem xmlns:ds="http://schemas.openxmlformats.org/officeDocument/2006/customXml" ds:itemID="{CAFE795C-9900-4199-8C4C-345B0E09C31B}">
  <ds:schemaRefs>
    <ds:schemaRef ds:uri="http://schemas.microsoft.com/VisualStudio/2011/storyboarding/control"/>
  </ds:schemaRefs>
</ds:datastoreItem>
</file>

<file path=customXml/itemProps924.xml><?xml version="1.0" encoding="utf-8"?>
<ds:datastoreItem xmlns:ds="http://schemas.openxmlformats.org/officeDocument/2006/customXml" ds:itemID="{63B3FF4E-DA67-4104-A47B-3D040A8D0593}">
  <ds:schemaRefs>
    <ds:schemaRef ds:uri="http://schemas.microsoft.com/VisualStudio/2011/storyboarding/control"/>
  </ds:schemaRefs>
</ds:datastoreItem>
</file>

<file path=customXml/itemProps925.xml><?xml version="1.0" encoding="utf-8"?>
<ds:datastoreItem xmlns:ds="http://schemas.openxmlformats.org/officeDocument/2006/customXml" ds:itemID="{8B28DD79-A90C-41DB-9307-D6CF1CB672C4}">
  <ds:schemaRefs>
    <ds:schemaRef ds:uri="http://schemas.microsoft.com/VisualStudio/2011/storyboarding/control"/>
  </ds:schemaRefs>
</ds:datastoreItem>
</file>

<file path=customXml/itemProps926.xml><?xml version="1.0" encoding="utf-8"?>
<ds:datastoreItem xmlns:ds="http://schemas.openxmlformats.org/officeDocument/2006/customXml" ds:itemID="{6A204E43-4105-48D5-9B89-EF8B357FA9F5}">
  <ds:schemaRefs>
    <ds:schemaRef ds:uri="http://schemas.microsoft.com/VisualStudio/2011/storyboarding/control"/>
  </ds:schemaRefs>
</ds:datastoreItem>
</file>

<file path=customXml/itemProps927.xml><?xml version="1.0" encoding="utf-8"?>
<ds:datastoreItem xmlns:ds="http://schemas.openxmlformats.org/officeDocument/2006/customXml" ds:itemID="{E5769C36-63D8-4643-8555-87AAF6246028}">
  <ds:schemaRefs>
    <ds:schemaRef ds:uri="http://schemas.microsoft.com/VisualStudio/2011/storyboarding/control"/>
  </ds:schemaRefs>
</ds:datastoreItem>
</file>

<file path=customXml/itemProps928.xml><?xml version="1.0" encoding="utf-8"?>
<ds:datastoreItem xmlns:ds="http://schemas.openxmlformats.org/officeDocument/2006/customXml" ds:itemID="{987EAE37-97B3-4558-BD5D-BF57D37DA509}">
  <ds:schemaRefs>
    <ds:schemaRef ds:uri="http://schemas.microsoft.com/VisualStudio/2011/storyboarding/control"/>
  </ds:schemaRefs>
</ds:datastoreItem>
</file>

<file path=customXml/itemProps929.xml><?xml version="1.0" encoding="utf-8"?>
<ds:datastoreItem xmlns:ds="http://schemas.openxmlformats.org/officeDocument/2006/customXml" ds:itemID="{DE153EA7-62E2-4D5B-898B-D62DB48844DA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65615402-E87F-4E43-AD56-4FDED8FD8C2A}">
  <ds:schemaRefs>
    <ds:schemaRef ds:uri="http://schemas.microsoft.com/VisualStudio/2011/storyboarding/control"/>
  </ds:schemaRefs>
</ds:datastoreItem>
</file>

<file path=customXml/itemProps930.xml><?xml version="1.0" encoding="utf-8"?>
<ds:datastoreItem xmlns:ds="http://schemas.openxmlformats.org/officeDocument/2006/customXml" ds:itemID="{AE251FB0-3B83-4CFC-A764-6CE0D0E3DB8D}">
  <ds:schemaRefs>
    <ds:schemaRef ds:uri="http://schemas.microsoft.com/VisualStudio/2011/storyboarding/control"/>
  </ds:schemaRefs>
</ds:datastoreItem>
</file>

<file path=customXml/itemProps931.xml><?xml version="1.0" encoding="utf-8"?>
<ds:datastoreItem xmlns:ds="http://schemas.openxmlformats.org/officeDocument/2006/customXml" ds:itemID="{788A2CB9-E43F-4E39-8D2C-E89C996A48C5}">
  <ds:schemaRefs>
    <ds:schemaRef ds:uri="http://schemas.microsoft.com/VisualStudio/2011/storyboarding/control"/>
  </ds:schemaRefs>
</ds:datastoreItem>
</file>

<file path=customXml/itemProps932.xml><?xml version="1.0" encoding="utf-8"?>
<ds:datastoreItem xmlns:ds="http://schemas.openxmlformats.org/officeDocument/2006/customXml" ds:itemID="{5AD6A7BD-F849-4B89-B28C-78804B52AD78}">
  <ds:schemaRefs>
    <ds:schemaRef ds:uri="http://schemas.microsoft.com/VisualStudio/2011/storyboarding/control"/>
  </ds:schemaRefs>
</ds:datastoreItem>
</file>

<file path=customXml/itemProps933.xml><?xml version="1.0" encoding="utf-8"?>
<ds:datastoreItem xmlns:ds="http://schemas.openxmlformats.org/officeDocument/2006/customXml" ds:itemID="{D3093CD8-B0AC-4072-856E-D39E0D9E6A24}">
  <ds:schemaRefs>
    <ds:schemaRef ds:uri="http://schemas.microsoft.com/VisualStudio/2011/storyboarding/control"/>
  </ds:schemaRefs>
</ds:datastoreItem>
</file>

<file path=customXml/itemProps934.xml><?xml version="1.0" encoding="utf-8"?>
<ds:datastoreItem xmlns:ds="http://schemas.openxmlformats.org/officeDocument/2006/customXml" ds:itemID="{8F911689-E087-49E4-A9B3-CC8E9DBDCEA5}">
  <ds:schemaRefs>
    <ds:schemaRef ds:uri="http://schemas.microsoft.com/VisualStudio/2011/storyboarding/control"/>
  </ds:schemaRefs>
</ds:datastoreItem>
</file>

<file path=customXml/itemProps935.xml><?xml version="1.0" encoding="utf-8"?>
<ds:datastoreItem xmlns:ds="http://schemas.openxmlformats.org/officeDocument/2006/customXml" ds:itemID="{6C784045-E92C-4898-937F-E98067931998}">
  <ds:schemaRefs>
    <ds:schemaRef ds:uri="http://schemas.microsoft.com/VisualStudio/2011/storyboarding/control"/>
  </ds:schemaRefs>
</ds:datastoreItem>
</file>

<file path=customXml/itemProps936.xml><?xml version="1.0" encoding="utf-8"?>
<ds:datastoreItem xmlns:ds="http://schemas.openxmlformats.org/officeDocument/2006/customXml" ds:itemID="{B10F1092-6F3C-4996-8858-17FC3E08C2D0}">
  <ds:schemaRefs>
    <ds:schemaRef ds:uri="http://schemas.microsoft.com/VisualStudio/2011/storyboarding/control"/>
  </ds:schemaRefs>
</ds:datastoreItem>
</file>

<file path=customXml/itemProps937.xml><?xml version="1.0" encoding="utf-8"?>
<ds:datastoreItem xmlns:ds="http://schemas.openxmlformats.org/officeDocument/2006/customXml" ds:itemID="{EF12F6B4-9B83-446B-83DF-7CCF60D14FB6}">
  <ds:schemaRefs>
    <ds:schemaRef ds:uri="http://schemas.microsoft.com/VisualStudio/2011/storyboarding/control"/>
  </ds:schemaRefs>
</ds:datastoreItem>
</file>

<file path=customXml/itemProps938.xml><?xml version="1.0" encoding="utf-8"?>
<ds:datastoreItem xmlns:ds="http://schemas.openxmlformats.org/officeDocument/2006/customXml" ds:itemID="{08E9B39F-0484-4795-8D25-35939A9D3C1D}">
  <ds:schemaRefs>
    <ds:schemaRef ds:uri="http://schemas.microsoft.com/VisualStudio/2011/storyboarding/control"/>
  </ds:schemaRefs>
</ds:datastoreItem>
</file>

<file path=customXml/itemProps939.xml><?xml version="1.0" encoding="utf-8"?>
<ds:datastoreItem xmlns:ds="http://schemas.openxmlformats.org/officeDocument/2006/customXml" ds:itemID="{3C2838A3-345A-49CB-94E2-F69101DE9F3C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B4F103D7-BC8F-4D78-AACD-40717E3F7BB9}">
  <ds:schemaRefs>
    <ds:schemaRef ds:uri="http://schemas.microsoft.com/VisualStudio/2011/storyboarding/control"/>
  </ds:schemaRefs>
</ds:datastoreItem>
</file>

<file path=customXml/itemProps940.xml><?xml version="1.0" encoding="utf-8"?>
<ds:datastoreItem xmlns:ds="http://schemas.openxmlformats.org/officeDocument/2006/customXml" ds:itemID="{1029D2F8-D7E4-4482-90F8-5A5F53F882F8}">
  <ds:schemaRefs>
    <ds:schemaRef ds:uri="http://schemas.microsoft.com/VisualStudio/2011/storyboarding/control"/>
  </ds:schemaRefs>
</ds:datastoreItem>
</file>

<file path=customXml/itemProps941.xml><?xml version="1.0" encoding="utf-8"?>
<ds:datastoreItem xmlns:ds="http://schemas.openxmlformats.org/officeDocument/2006/customXml" ds:itemID="{B429CD37-1DD8-4CE6-B330-5B5261D74440}">
  <ds:schemaRefs>
    <ds:schemaRef ds:uri="http://schemas.microsoft.com/VisualStudio/2011/storyboarding/control"/>
  </ds:schemaRefs>
</ds:datastoreItem>
</file>

<file path=customXml/itemProps942.xml><?xml version="1.0" encoding="utf-8"?>
<ds:datastoreItem xmlns:ds="http://schemas.openxmlformats.org/officeDocument/2006/customXml" ds:itemID="{97EE9078-F004-406A-8456-9AD10B45A81A}">
  <ds:schemaRefs>
    <ds:schemaRef ds:uri="http://schemas.microsoft.com/VisualStudio/2011/storyboarding/control"/>
  </ds:schemaRefs>
</ds:datastoreItem>
</file>

<file path=customXml/itemProps943.xml><?xml version="1.0" encoding="utf-8"?>
<ds:datastoreItem xmlns:ds="http://schemas.openxmlformats.org/officeDocument/2006/customXml" ds:itemID="{6D444442-4A99-4C77-A75C-22AFE130415E}">
  <ds:schemaRefs>
    <ds:schemaRef ds:uri="http://schemas.microsoft.com/VisualStudio/2011/storyboarding/control"/>
  </ds:schemaRefs>
</ds:datastoreItem>
</file>

<file path=customXml/itemProps944.xml><?xml version="1.0" encoding="utf-8"?>
<ds:datastoreItem xmlns:ds="http://schemas.openxmlformats.org/officeDocument/2006/customXml" ds:itemID="{D3E533A0-C203-4AFE-A352-DC2F6202FC48}">
  <ds:schemaRefs>
    <ds:schemaRef ds:uri="http://schemas.microsoft.com/VisualStudio/2011/storyboarding/control"/>
  </ds:schemaRefs>
</ds:datastoreItem>
</file>

<file path=customXml/itemProps945.xml><?xml version="1.0" encoding="utf-8"?>
<ds:datastoreItem xmlns:ds="http://schemas.openxmlformats.org/officeDocument/2006/customXml" ds:itemID="{C0A379C0-F0FA-47C1-BB4E-F0BA17ACFEC8}">
  <ds:schemaRefs>
    <ds:schemaRef ds:uri="http://schemas.microsoft.com/VisualStudio/2011/storyboarding/control"/>
  </ds:schemaRefs>
</ds:datastoreItem>
</file>

<file path=customXml/itemProps946.xml><?xml version="1.0" encoding="utf-8"?>
<ds:datastoreItem xmlns:ds="http://schemas.openxmlformats.org/officeDocument/2006/customXml" ds:itemID="{40A039DB-7BAF-4D70-899F-5E39E3A0D55A}">
  <ds:schemaRefs>
    <ds:schemaRef ds:uri="http://schemas.microsoft.com/VisualStudio/2011/storyboarding/control"/>
  </ds:schemaRefs>
</ds:datastoreItem>
</file>

<file path=customXml/itemProps947.xml><?xml version="1.0" encoding="utf-8"?>
<ds:datastoreItem xmlns:ds="http://schemas.openxmlformats.org/officeDocument/2006/customXml" ds:itemID="{0F6E281E-B516-4C25-8476-DD15F729EAFA}">
  <ds:schemaRefs>
    <ds:schemaRef ds:uri="http://schemas.microsoft.com/VisualStudio/2011/storyboarding/control"/>
  </ds:schemaRefs>
</ds:datastoreItem>
</file>

<file path=customXml/itemProps948.xml><?xml version="1.0" encoding="utf-8"?>
<ds:datastoreItem xmlns:ds="http://schemas.openxmlformats.org/officeDocument/2006/customXml" ds:itemID="{92524E07-3F37-4E85-B4F1-14946D872FD4}">
  <ds:schemaRefs>
    <ds:schemaRef ds:uri="http://schemas.microsoft.com/VisualStudio/2011/storyboarding/control"/>
  </ds:schemaRefs>
</ds:datastoreItem>
</file>

<file path=customXml/itemProps949.xml><?xml version="1.0" encoding="utf-8"?>
<ds:datastoreItem xmlns:ds="http://schemas.openxmlformats.org/officeDocument/2006/customXml" ds:itemID="{D978AFD0-7775-46F3-ACEB-7D701EA9FB2B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B875B1D0-536A-43D8-8DE2-33831DA6404B}">
  <ds:schemaRefs>
    <ds:schemaRef ds:uri="http://schemas.microsoft.com/VisualStudio/2011/storyboarding/control"/>
  </ds:schemaRefs>
</ds:datastoreItem>
</file>

<file path=customXml/itemProps950.xml><?xml version="1.0" encoding="utf-8"?>
<ds:datastoreItem xmlns:ds="http://schemas.openxmlformats.org/officeDocument/2006/customXml" ds:itemID="{F5025262-3513-4DC7-A8D7-99C6C4EDA1D0}">
  <ds:schemaRefs>
    <ds:schemaRef ds:uri="http://schemas.microsoft.com/VisualStudio/2011/storyboarding/control"/>
  </ds:schemaRefs>
</ds:datastoreItem>
</file>

<file path=customXml/itemProps951.xml><?xml version="1.0" encoding="utf-8"?>
<ds:datastoreItem xmlns:ds="http://schemas.openxmlformats.org/officeDocument/2006/customXml" ds:itemID="{75518B31-A7A2-44B1-A3CE-9908CAB33456}">
  <ds:schemaRefs>
    <ds:schemaRef ds:uri="http://schemas.microsoft.com/VisualStudio/2011/storyboarding/control"/>
  </ds:schemaRefs>
</ds:datastoreItem>
</file>

<file path=customXml/itemProps952.xml><?xml version="1.0" encoding="utf-8"?>
<ds:datastoreItem xmlns:ds="http://schemas.openxmlformats.org/officeDocument/2006/customXml" ds:itemID="{956477B0-468C-409D-ABFC-53D11F95680C}">
  <ds:schemaRefs>
    <ds:schemaRef ds:uri="http://schemas.microsoft.com/VisualStudio/2011/storyboarding/control"/>
  </ds:schemaRefs>
</ds:datastoreItem>
</file>

<file path=customXml/itemProps953.xml><?xml version="1.0" encoding="utf-8"?>
<ds:datastoreItem xmlns:ds="http://schemas.openxmlformats.org/officeDocument/2006/customXml" ds:itemID="{00DDC1DB-FA1F-463B-B4B9-C88F270165F6}">
  <ds:schemaRefs>
    <ds:schemaRef ds:uri="http://schemas.microsoft.com/VisualStudio/2011/storyboarding/control"/>
  </ds:schemaRefs>
</ds:datastoreItem>
</file>

<file path=customXml/itemProps954.xml><?xml version="1.0" encoding="utf-8"?>
<ds:datastoreItem xmlns:ds="http://schemas.openxmlformats.org/officeDocument/2006/customXml" ds:itemID="{3F2AE60B-6DF3-4D0C-A2F0-34FA065DF4A7}">
  <ds:schemaRefs>
    <ds:schemaRef ds:uri="http://schemas.microsoft.com/VisualStudio/2011/storyboarding/control"/>
  </ds:schemaRefs>
</ds:datastoreItem>
</file>

<file path=customXml/itemProps955.xml><?xml version="1.0" encoding="utf-8"?>
<ds:datastoreItem xmlns:ds="http://schemas.openxmlformats.org/officeDocument/2006/customXml" ds:itemID="{0845EE10-FD9B-43B0-97CF-F85BCF39F7D1}">
  <ds:schemaRefs>
    <ds:schemaRef ds:uri="http://schemas.microsoft.com/VisualStudio/2011/storyboarding/control"/>
  </ds:schemaRefs>
</ds:datastoreItem>
</file>

<file path=customXml/itemProps956.xml><?xml version="1.0" encoding="utf-8"?>
<ds:datastoreItem xmlns:ds="http://schemas.openxmlformats.org/officeDocument/2006/customXml" ds:itemID="{8C79FF4E-FAF5-4BA6-9EF5-B58E64DD11FB}">
  <ds:schemaRefs>
    <ds:schemaRef ds:uri="http://schemas.microsoft.com/VisualStudio/2011/storyboarding/control"/>
  </ds:schemaRefs>
</ds:datastoreItem>
</file>

<file path=customXml/itemProps957.xml><?xml version="1.0" encoding="utf-8"?>
<ds:datastoreItem xmlns:ds="http://schemas.openxmlformats.org/officeDocument/2006/customXml" ds:itemID="{DE92D1D4-B05F-423A-9059-3638B5CE04DD}">
  <ds:schemaRefs>
    <ds:schemaRef ds:uri="http://schemas.microsoft.com/VisualStudio/2011/storyboarding/control"/>
  </ds:schemaRefs>
</ds:datastoreItem>
</file>

<file path=customXml/itemProps958.xml><?xml version="1.0" encoding="utf-8"?>
<ds:datastoreItem xmlns:ds="http://schemas.openxmlformats.org/officeDocument/2006/customXml" ds:itemID="{5BD54227-D2CD-47E2-AC12-F47208116A60}">
  <ds:schemaRefs>
    <ds:schemaRef ds:uri="http://schemas.microsoft.com/VisualStudio/2011/storyboarding/control"/>
  </ds:schemaRefs>
</ds:datastoreItem>
</file>

<file path=customXml/itemProps959.xml><?xml version="1.0" encoding="utf-8"?>
<ds:datastoreItem xmlns:ds="http://schemas.openxmlformats.org/officeDocument/2006/customXml" ds:itemID="{2388B14D-E3CF-432C-90C1-207CE0C50DF6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06C54C98-AC7C-4DC2-933A-185FA5D8BAD4}">
  <ds:schemaRefs>
    <ds:schemaRef ds:uri="http://schemas.microsoft.com/VisualStudio/2011/storyboarding/control"/>
  </ds:schemaRefs>
</ds:datastoreItem>
</file>

<file path=customXml/itemProps960.xml><?xml version="1.0" encoding="utf-8"?>
<ds:datastoreItem xmlns:ds="http://schemas.openxmlformats.org/officeDocument/2006/customXml" ds:itemID="{FB2D4639-9DA3-4B14-B58F-06F5B8B2AAD6}">
  <ds:schemaRefs>
    <ds:schemaRef ds:uri="http://schemas.microsoft.com/VisualStudio/2011/storyboarding/control"/>
  </ds:schemaRefs>
</ds:datastoreItem>
</file>

<file path=customXml/itemProps961.xml><?xml version="1.0" encoding="utf-8"?>
<ds:datastoreItem xmlns:ds="http://schemas.openxmlformats.org/officeDocument/2006/customXml" ds:itemID="{EE3CA409-4FA3-426A-B6AF-74D5BB57E330}">
  <ds:schemaRefs>
    <ds:schemaRef ds:uri="http://schemas.microsoft.com/VisualStudio/2011/storyboarding/control"/>
  </ds:schemaRefs>
</ds:datastoreItem>
</file>

<file path=customXml/itemProps962.xml><?xml version="1.0" encoding="utf-8"?>
<ds:datastoreItem xmlns:ds="http://schemas.openxmlformats.org/officeDocument/2006/customXml" ds:itemID="{22E36D8D-DD28-4E46-AF7B-26EB60AA2B22}">
  <ds:schemaRefs>
    <ds:schemaRef ds:uri="http://schemas.microsoft.com/VisualStudio/2011/storyboarding/control"/>
  </ds:schemaRefs>
</ds:datastoreItem>
</file>

<file path=customXml/itemProps963.xml><?xml version="1.0" encoding="utf-8"?>
<ds:datastoreItem xmlns:ds="http://schemas.openxmlformats.org/officeDocument/2006/customXml" ds:itemID="{9637E125-EA5D-4091-B27C-D569DC30C518}">
  <ds:schemaRefs>
    <ds:schemaRef ds:uri="http://schemas.microsoft.com/VisualStudio/2011/storyboarding/control"/>
  </ds:schemaRefs>
</ds:datastoreItem>
</file>

<file path=customXml/itemProps964.xml><?xml version="1.0" encoding="utf-8"?>
<ds:datastoreItem xmlns:ds="http://schemas.openxmlformats.org/officeDocument/2006/customXml" ds:itemID="{FA858A91-C0DA-4BC7-8578-FAD6D40DF8AF}">
  <ds:schemaRefs>
    <ds:schemaRef ds:uri="http://schemas.microsoft.com/VisualStudio/2011/storyboarding/control"/>
  </ds:schemaRefs>
</ds:datastoreItem>
</file>

<file path=customXml/itemProps965.xml><?xml version="1.0" encoding="utf-8"?>
<ds:datastoreItem xmlns:ds="http://schemas.openxmlformats.org/officeDocument/2006/customXml" ds:itemID="{E3E66665-C65A-4828-B9C6-AB78997EB70F}">
  <ds:schemaRefs>
    <ds:schemaRef ds:uri="http://schemas.microsoft.com/VisualStudio/2011/storyboarding/control"/>
  </ds:schemaRefs>
</ds:datastoreItem>
</file>

<file path=customXml/itemProps966.xml><?xml version="1.0" encoding="utf-8"?>
<ds:datastoreItem xmlns:ds="http://schemas.openxmlformats.org/officeDocument/2006/customXml" ds:itemID="{BA2C4715-3693-4783-8AE2-3F0F042772A7}">
  <ds:schemaRefs>
    <ds:schemaRef ds:uri="http://schemas.microsoft.com/VisualStudio/2011/storyboarding/control"/>
  </ds:schemaRefs>
</ds:datastoreItem>
</file>

<file path=customXml/itemProps967.xml><?xml version="1.0" encoding="utf-8"?>
<ds:datastoreItem xmlns:ds="http://schemas.openxmlformats.org/officeDocument/2006/customXml" ds:itemID="{D7F91C28-C834-48CC-9ED7-6F290B2FB39D}">
  <ds:schemaRefs>
    <ds:schemaRef ds:uri="http://schemas.microsoft.com/VisualStudio/2011/storyboarding/control"/>
  </ds:schemaRefs>
</ds:datastoreItem>
</file>

<file path=customXml/itemProps968.xml><?xml version="1.0" encoding="utf-8"?>
<ds:datastoreItem xmlns:ds="http://schemas.openxmlformats.org/officeDocument/2006/customXml" ds:itemID="{1E14F817-3384-433B-82BB-21BCD972205E}">
  <ds:schemaRefs>
    <ds:schemaRef ds:uri="http://schemas.microsoft.com/VisualStudio/2011/storyboarding/control"/>
  </ds:schemaRefs>
</ds:datastoreItem>
</file>

<file path=customXml/itemProps969.xml><?xml version="1.0" encoding="utf-8"?>
<ds:datastoreItem xmlns:ds="http://schemas.openxmlformats.org/officeDocument/2006/customXml" ds:itemID="{7FD30408-7494-43CD-9715-03387D0D8FBE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72A06C96-F736-41F3-B63F-C71C8A5605CE}">
  <ds:schemaRefs>
    <ds:schemaRef ds:uri="http://schemas.microsoft.com/VisualStudio/2011/storyboarding/control"/>
  </ds:schemaRefs>
</ds:datastoreItem>
</file>

<file path=customXml/itemProps970.xml><?xml version="1.0" encoding="utf-8"?>
<ds:datastoreItem xmlns:ds="http://schemas.openxmlformats.org/officeDocument/2006/customXml" ds:itemID="{A9FCB909-FA19-46C9-8D0B-065DE8DF5055}">
  <ds:schemaRefs>
    <ds:schemaRef ds:uri="http://schemas.microsoft.com/VisualStudio/2011/storyboarding/control"/>
  </ds:schemaRefs>
</ds:datastoreItem>
</file>

<file path=customXml/itemProps971.xml><?xml version="1.0" encoding="utf-8"?>
<ds:datastoreItem xmlns:ds="http://schemas.openxmlformats.org/officeDocument/2006/customXml" ds:itemID="{DF74A8FA-DDC9-4491-AA4D-342DF1C1068F}">
  <ds:schemaRefs>
    <ds:schemaRef ds:uri="http://schemas.microsoft.com/VisualStudio/2011/storyboarding/control"/>
  </ds:schemaRefs>
</ds:datastoreItem>
</file>

<file path=customXml/itemProps972.xml><?xml version="1.0" encoding="utf-8"?>
<ds:datastoreItem xmlns:ds="http://schemas.openxmlformats.org/officeDocument/2006/customXml" ds:itemID="{A2AD626B-6587-4CB9-9757-2313662EB45B}">
  <ds:schemaRefs>
    <ds:schemaRef ds:uri="http://schemas.microsoft.com/VisualStudio/2011/storyboarding/control"/>
  </ds:schemaRefs>
</ds:datastoreItem>
</file>

<file path=customXml/itemProps973.xml><?xml version="1.0" encoding="utf-8"?>
<ds:datastoreItem xmlns:ds="http://schemas.openxmlformats.org/officeDocument/2006/customXml" ds:itemID="{7FE9EC65-3F1F-409C-A466-56784558E6AF}">
  <ds:schemaRefs>
    <ds:schemaRef ds:uri="http://schemas.microsoft.com/VisualStudio/2011/storyboarding/control"/>
  </ds:schemaRefs>
</ds:datastoreItem>
</file>

<file path=customXml/itemProps974.xml><?xml version="1.0" encoding="utf-8"?>
<ds:datastoreItem xmlns:ds="http://schemas.openxmlformats.org/officeDocument/2006/customXml" ds:itemID="{00A28BEE-F7DC-478A-96F4-FC7F4A6A4140}">
  <ds:schemaRefs>
    <ds:schemaRef ds:uri="http://schemas.microsoft.com/VisualStudio/2011/storyboarding/control"/>
  </ds:schemaRefs>
</ds:datastoreItem>
</file>

<file path=customXml/itemProps975.xml><?xml version="1.0" encoding="utf-8"?>
<ds:datastoreItem xmlns:ds="http://schemas.openxmlformats.org/officeDocument/2006/customXml" ds:itemID="{4477B202-9A5E-4899-ABA6-58BC1D1E953D}">
  <ds:schemaRefs>
    <ds:schemaRef ds:uri="http://schemas.microsoft.com/VisualStudio/2011/storyboarding/control"/>
  </ds:schemaRefs>
</ds:datastoreItem>
</file>

<file path=customXml/itemProps976.xml><?xml version="1.0" encoding="utf-8"?>
<ds:datastoreItem xmlns:ds="http://schemas.openxmlformats.org/officeDocument/2006/customXml" ds:itemID="{12A00518-B57F-45BF-B356-CA1F693C3A14}">
  <ds:schemaRefs>
    <ds:schemaRef ds:uri="http://schemas.microsoft.com/VisualStudio/2011/storyboarding/control"/>
  </ds:schemaRefs>
</ds:datastoreItem>
</file>

<file path=customXml/itemProps977.xml><?xml version="1.0" encoding="utf-8"?>
<ds:datastoreItem xmlns:ds="http://schemas.openxmlformats.org/officeDocument/2006/customXml" ds:itemID="{CD63D567-A079-45A7-BA50-51E380C879A2}">
  <ds:schemaRefs>
    <ds:schemaRef ds:uri="http://schemas.microsoft.com/VisualStudio/2011/storyboarding/control"/>
  </ds:schemaRefs>
</ds:datastoreItem>
</file>

<file path=customXml/itemProps978.xml><?xml version="1.0" encoding="utf-8"?>
<ds:datastoreItem xmlns:ds="http://schemas.openxmlformats.org/officeDocument/2006/customXml" ds:itemID="{5F3BEFEC-39C1-4779-9A82-4A73AA287D45}">
  <ds:schemaRefs>
    <ds:schemaRef ds:uri="http://schemas.microsoft.com/VisualStudio/2011/storyboarding/control"/>
  </ds:schemaRefs>
</ds:datastoreItem>
</file>

<file path=customXml/itemProps979.xml><?xml version="1.0" encoding="utf-8"?>
<ds:datastoreItem xmlns:ds="http://schemas.openxmlformats.org/officeDocument/2006/customXml" ds:itemID="{97E2030F-212F-4D31-BF1C-470A3E457847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6B5912D-73CC-40FC-9E9F-9145DBCF58F6}">
  <ds:schemaRefs>
    <ds:schemaRef ds:uri="http://schemas.microsoft.com/VisualStudio/2011/storyboarding/control"/>
  </ds:schemaRefs>
</ds:datastoreItem>
</file>

<file path=customXml/itemProps980.xml><?xml version="1.0" encoding="utf-8"?>
<ds:datastoreItem xmlns:ds="http://schemas.openxmlformats.org/officeDocument/2006/customXml" ds:itemID="{743ECF50-54B6-4305-8603-C0AFCD547466}">
  <ds:schemaRefs>
    <ds:schemaRef ds:uri="http://schemas.microsoft.com/VisualStudio/2011/storyboarding/control"/>
  </ds:schemaRefs>
</ds:datastoreItem>
</file>

<file path=customXml/itemProps981.xml><?xml version="1.0" encoding="utf-8"?>
<ds:datastoreItem xmlns:ds="http://schemas.openxmlformats.org/officeDocument/2006/customXml" ds:itemID="{D5AE63FB-D693-4EF0-906A-8BA65F2900EC}">
  <ds:schemaRefs>
    <ds:schemaRef ds:uri="http://schemas.microsoft.com/VisualStudio/2011/storyboarding/control"/>
  </ds:schemaRefs>
</ds:datastoreItem>
</file>

<file path=customXml/itemProps982.xml><?xml version="1.0" encoding="utf-8"?>
<ds:datastoreItem xmlns:ds="http://schemas.openxmlformats.org/officeDocument/2006/customXml" ds:itemID="{10199D8A-C9CB-4AE4-BAD8-939306719835}">
  <ds:schemaRefs>
    <ds:schemaRef ds:uri="http://schemas.microsoft.com/VisualStudio/2011/storyboarding/control"/>
  </ds:schemaRefs>
</ds:datastoreItem>
</file>

<file path=customXml/itemProps983.xml><?xml version="1.0" encoding="utf-8"?>
<ds:datastoreItem xmlns:ds="http://schemas.openxmlformats.org/officeDocument/2006/customXml" ds:itemID="{6A9B5465-A320-43CB-B4C6-E5F91577AC46}">
  <ds:schemaRefs>
    <ds:schemaRef ds:uri="http://schemas.microsoft.com/VisualStudio/2011/storyboarding/control"/>
  </ds:schemaRefs>
</ds:datastoreItem>
</file>

<file path=customXml/itemProps984.xml><?xml version="1.0" encoding="utf-8"?>
<ds:datastoreItem xmlns:ds="http://schemas.openxmlformats.org/officeDocument/2006/customXml" ds:itemID="{F4475954-7656-4A5C-83F1-7EE956A9C080}">
  <ds:schemaRefs>
    <ds:schemaRef ds:uri="http://schemas.microsoft.com/VisualStudio/2011/storyboarding/control"/>
  </ds:schemaRefs>
</ds:datastoreItem>
</file>

<file path=customXml/itemProps985.xml><?xml version="1.0" encoding="utf-8"?>
<ds:datastoreItem xmlns:ds="http://schemas.openxmlformats.org/officeDocument/2006/customXml" ds:itemID="{F081C7ED-B47F-4181-8D76-19211A36A72D}">
  <ds:schemaRefs>
    <ds:schemaRef ds:uri="http://schemas.microsoft.com/VisualStudio/2011/storyboarding/control"/>
  </ds:schemaRefs>
</ds:datastoreItem>
</file>

<file path=customXml/itemProps986.xml><?xml version="1.0" encoding="utf-8"?>
<ds:datastoreItem xmlns:ds="http://schemas.openxmlformats.org/officeDocument/2006/customXml" ds:itemID="{9CC1E346-D0E6-450E-AFE4-494E94484ED2}">
  <ds:schemaRefs>
    <ds:schemaRef ds:uri="http://schemas.microsoft.com/VisualStudio/2011/storyboarding/control"/>
  </ds:schemaRefs>
</ds:datastoreItem>
</file>

<file path=customXml/itemProps987.xml><?xml version="1.0" encoding="utf-8"?>
<ds:datastoreItem xmlns:ds="http://schemas.openxmlformats.org/officeDocument/2006/customXml" ds:itemID="{4B91885B-5AC1-4870-AAE0-EC0033B1436E}">
  <ds:schemaRefs>
    <ds:schemaRef ds:uri="http://schemas.microsoft.com/VisualStudio/2011/storyboarding/control"/>
  </ds:schemaRefs>
</ds:datastoreItem>
</file>

<file path=customXml/itemProps988.xml><?xml version="1.0" encoding="utf-8"?>
<ds:datastoreItem xmlns:ds="http://schemas.openxmlformats.org/officeDocument/2006/customXml" ds:itemID="{E361995E-ADEE-44AF-AD26-0B2DAACF7A1C}">
  <ds:schemaRefs>
    <ds:schemaRef ds:uri="http://schemas.microsoft.com/VisualStudio/2011/storyboarding/control"/>
  </ds:schemaRefs>
</ds:datastoreItem>
</file>

<file path=customXml/itemProps989.xml><?xml version="1.0" encoding="utf-8"?>
<ds:datastoreItem xmlns:ds="http://schemas.openxmlformats.org/officeDocument/2006/customXml" ds:itemID="{AB5BBB5D-9EB5-478E-BA70-DCE1D5E16EB9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37FA66ED-AB21-468A-BB7A-F084396DC1E3}">
  <ds:schemaRefs>
    <ds:schemaRef ds:uri="http://schemas.microsoft.com/VisualStudio/2011/storyboarding/control"/>
  </ds:schemaRefs>
</ds:datastoreItem>
</file>

<file path=customXml/itemProps990.xml><?xml version="1.0" encoding="utf-8"?>
<ds:datastoreItem xmlns:ds="http://schemas.openxmlformats.org/officeDocument/2006/customXml" ds:itemID="{978BE489-B4EB-428F-AACB-FE7CEFC8CBB8}">
  <ds:schemaRefs>
    <ds:schemaRef ds:uri="http://schemas.microsoft.com/VisualStudio/2011/storyboarding/control"/>
  </ds:schemaRefs>
</ds:datastoreItem>
</file>

<file path=customXml/itemProps991.xml><?xml version="1.0" encoding="utf-8"?>
<ds:datastoreItem xmlns:ds="http://schemas.openxmlformats.org/officeDocument/2006/customXml" ds:itemID="{5B9CEE6D-F06A-45B2-A47B-D715A46C7FA0}">
  <ds:schemaRefs>
    <ds:schemaRef ds:uri="http://schemas.microsoft.com/VisualStudio/2011/storyboarding/control"/>
  </ds:schemaRefs>
</ds:datastoreItem>
</file>

<file path=customXml/itemProps992.xml><?xml version="1.0" encoding="utf-8"?>
<ds:datastoreItem xmlns:ds="http://schemas.openxmlformats.org/officeDocument/2006/customXml" ds:itemID="{53744459-3671-4BA6-B064-10CFF0542812}">
  <ds:schemaRefs>
    <ds:schemaRef ds:uri="http://schemas.microsoft.com/VisualStudio/2011/storyboarding/control"/>
  </ds:schemaRefs>
</ds:datastoreItem>
</file>

<file path=customXml/itemProps993.xml><?xml version="1.0" encoding="utf-8"?>
<ds:datastoreItem xmlns:ds="http://schemas.openxmlformats.org/officeDocument/2006/customXml" ds:itemID="{AC4E3BB3-41EA-4D28-86D3-F16CFAB4F7E9}">
  <ds:schemaRefs>
    <ds:schemaRef ds:uri="http://schemas.microsoft.com/VisualStudio/2011/storyboarding/control"/>
  </ds:schemaRefs>
</ds:datastoreItem>
</file>

<file path=customXml/itemProps994.xml><?xml version="1.0" encoding="utf-8"?>
<ds:datastoreItem xmlns:ds="http://schemas.openxmlformats.org/officeDocument/2006/customXml" ds:itemID="{747FCD58-7995-4023-BE40-FDB0DEE801D7}">
  <ds:schemaRefs>
    <ds:schemaRef ds:uri="http://schemas.microsoft.com/VisualStudio/2011/storyboarding/control"/>
  </ds:schemaRefs>
</ds:datastoreItem>
</file>

<file path=customXml/itemProps995.xml><?xml version="1.0" encoding="utf-8"?>
<ds:datastoreItem xmlns:ds="http://schemas.openxmlformats.org/officeDocument/2006/customXml" ds:itemID="{08F2E081-B94D-4DCC-BD8B-6E56F7824954}">
  <ds:schemaRefs>
    <ds:schemaRef ds:uri="http://schemas.microsoft.com/VisualStudio/2011/storyboarding/control"/>
  </ds:schemaRefs>
</ds:datastoreItem>
</file>

<file path=customXml/itemProps996.xml><?xml version="1.0" encoding="utf-8"?>
<ds:datastoreItem xmlns:ds="http://schemas.openxmlformats.org/officeDocument/2006/customXml" ds:itemID="{66F3B675-D847-4365-AE5C-F47658D6036F}">
  <ds:schemaRefs>
    <ds:schemaRef ds:uri="http://schemas.microsoft.com/VisualStudio/2011/storyboarding/control"/>
  </ds:schemaRefs>
</ds:datastoreItem>
</file>

<file path=customXml/itemProps997.xml><?xml version="1.0" encoding="utf-8"?>
<ds:datastoreItem xmlns:ds="http://schemas.openxmlformats.org/officeDocument/2006/customXml" ds:itemID="{89ED1FFF-F223-4C96-9AF1-4D21B20AB4D0}">
  <ds:schemaRefs>
    <ds:schemaRef ds:uri="http://schemas.microsoft.com/VisualStudio/2011/storyboarding/control"/>
  </ds:schemaRefs>
</ds:datastoreItem>
</file>

<file path=customXml/itemProps998.xml><?xml version="1.0" encoding="utf-8"?>
<ds:datastoreItem xmlns:ds="http://schemas.openxmlformats.org/officeDocument/2006/customXml" ds:itemID="{1C1E3C3C-5969-41D6-8804-354B81071CCE}">
  <ds:schemaRefs>
    <ds:schemaRef ds:uri="http://schemas.microsoft.com/VisualStudio/2011/storyboarding/control"/>
  </ds:schemaRefs>
</ds:datastoreItem>
</file>

<file path=customXml/itemProps999.xml><?xml version="1.0" encoding="utf-8"?>
<ds:datastoreItem xmlns:ds="http://schemas.openxmlformats.org/officeDocument/2006/customXml" ds:itemID="{5EB9D41A-D787-46E0-8816-51D95CB3E8B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2672</Words>
  <Application>Microsoft Office PowerPoint</Application>
  <PresentationFormat>Widescreen</PresentationFormat>
  <Paragraphs>584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Sitka Display</vt:lpstr>
      <vt:lpstr>Office Theme</vt:lpstr>
      <vt:lpstr>CZ2004 HCI Assignment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for Assets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Benedict Low</dc:creator>
  <cp:lastModifiedBy>Benedict Low</cp:lastModifiedBy>
  <cp:revision>81</cp:revision>
  <dcterms:created xsi:type="dcterms:W3CDTF">2020-11-01T13:38:58Z</dcterms:created>
  <dcterms:modified xsi:type="dcterms:W3CDTF">2020-11-03T15:57:05Z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