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3362-5B86-4A45-BFF4-653A8987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5C711-5EA4-4900-8A60-5A842E412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E1B8-421F-48BD-B284-7844D056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CD2BD-9066-4FCD-97E4-497E60D6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74BB-307A-44CD-8F5B-49251546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4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E00-B275-4B8F-8869-D27D4F8B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E4AC2-2D57-4266-973F-E83E86F8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194D2-8C73-490E-9BDA-F96CC5A9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E10-77C5-49E6-92F3-EE8FF52D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18EF-1274-4942-82D2-C2C1FF8F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2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618DD-37A9-434B-8E12-9FDA068B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6F116-9F5F-45B3-B3B9-EE2A5A23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AB79-BEB4-4C34-B966-696EC7E3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9B71-6329-41A5-BE07-4E40945E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7A51-95CD-4B8B-9161-4A64230C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10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A200-2952-41A2-A6F3-35178FBC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9671-09A5-4A4E-B77A-750DF381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C89E-3819-4004-B8C8-C70B1EE1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4B25-9A4A-49BB-B351-C5AA4DE1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64C0-E6FB-4E23-8F32-DF8BCE5F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34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F939-D50C-4A4A-85E3-D8084FBF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B8E3-403A-4830-909B-A0D44EF3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AC52-3E15-4CD1-9749-7A9B108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26CEA-9B0D-47E2-9801-09048198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AB7F-24CF-4A88-837B-D1F13059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2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64E3-EBE0-4A7C-992D-07E4B28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4F22-5CAB-40DE-BA4E-CF793430F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624B6-E2CE-48EB-B053-FCAD950B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DCB4-E4A3-480B-8F28-17EC6828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E7BE-3A76-4E05-87BA-5F72E84E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B2492-83A5-467E-865A-1231918D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1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323-9E8E-47B7-9E40-7DB78084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A114-F58F-4E0B-BD31-C7C38CCB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356EC-6F34-413E-AF73-BA40957E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CB377-4A67-4A19-9596-43B99FE2F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6D3EE-7B75-4244-852A-CF50F0066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EDF1F-4F4A-4C72-9071-221D7ED2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FC3C0-34DE-4D64-B9A2-14134125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70252-294B-4E08-9AAF-74394F1F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54-56BE-4341-B439-8C440E9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32E5A-3EE1-454C-B96B-04F367EB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B53F9-BD0C-4F3A-8ED3-5AC05D8B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C22E-D545-4D02-8A8A-7E95BAED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0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90FD5-9EC7-4AA9-8C6C-6D6A5EDD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1B899-D6C5-48AD-9D87-0328F5C1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78913-0512-4F75-BD54-22385C6B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4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F962-AAAF-44BE-B269-957468B8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141F-6C19-4B83-8E21-5A08D0FF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BB82C-657B-4E12-8013-BFA5C3874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8AF2-871D-4C4B-AB24-B7137A52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0EEC5-0867-47E2-9A8E-6260C6CF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6A9A6-DB0E-40FB-A4ED-6C5203C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4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08DB-32C3-42ED-B27F-199E1DC4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F0B3D-5795-4C1E-BB11-5D6D8C0D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A1C73-8378-40DF-B8B5-D78A66D9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84AC5-EED9-4812-A1A3-0A664F3C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3051-649F-430A-8F49-B757B301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64928-30A7-4672-82AA-0DC8C017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3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2CF5D-9BC1-44A9-A13F-92FB69EC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7E95-485C-41F7-A7DB-5C6B3B30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5D13-2EF0-4B79-83FF-6C46D3C02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5592D-6549-48AB-99BD-39A1A700BBE5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8A2C-41C0-4600-A60D-DE64AE78B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4C5D-DC15-49DF-9EFA-6D9BA040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B6ED-F885-4F2F-B721-C6BCEA691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61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079C9D-21CE-4BFD-94FC-2A0054E9E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98015"/>
              </p:ext>
            </p:extLst>
          </p:nvPr>
        </p:nvGraphicFramePr>
        <p:xfrm>
          <a:off x="-155388" y="656913"/>
          <a:ext cx="307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88">
                  <a:extLst>
                    <a:ext uri="{9D8B030D-6E8A-4147-A177-3AD203B41FA5}">
                      <a16:colId xmlns:a16="http://schemas.microsoft.com/office/drawing/2014/main" val="226745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0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30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5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4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3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8269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AED638-AF57-4A41-9620-39DB450F6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82814"/>
              </p:ext>
            </p:extLst>
          </p:nvPr>
        </p:nvGraphicFramePr>
        <p:xfrm>
          <a:off x="2094753" y="656913"/>
          <a:ext cx="307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88">
                  <a:extLst>
                    <a:ext uri="{9D8B030D-6E8A-4147-A177-3AD203B41FA5}">
                      <a16:colId xmlns:a16="http://schemas.microsoft.com/office/drawing/2014/main" val="226745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0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4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30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5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4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3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8269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DCF8DA-D8A0-4587-B875-62DA8FFA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94823"/>
              </p:ext>
            </p:extLst>
          </p:nvPr>
        </p:nvGraphicFramePr>
        <p:xfrm>
          <a:off x="969682" y="1402080"/>
          <a:ext cx="3077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88">
                  <a:extLst>
                    <a:ext uri="{9D8B030D-6E8A-4147-A177-3AD203B41FA5}">
                      <a16:colId xmlns:a16="http://schemas.microsoft.com/office/drawing/2014/main" val="323868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5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2352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0DEBD6-0350-41ED-8E4F-75723EC98720}"/>
              </a:ext>
            </a:extLst>
          </p:cNvPr>
          <p:cNvCxnSpPr/>
          <p:nvPr/>
        </p:nvCxnSpPr>
        <p:spPr>
          <a:xfrm flipV="1">
            <a:off x="152400" y="2514600"/>
            <a:ext cx="828000" cy="73819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9804CD-BF1C-45D4-8903-E86DA238143C}"/>
              </a:ext>
            </a:extLst>
          </p:cNvPr>
          <p:cNvCxnSpPr>
            <a:cxnSpLocks/>
          </p:cNvCxnSpPr>
          <p:nvPr/>
        </p:nvCxnSpPr>
        <p:spPr>
          <a:xfrm flipH="1" flipV="1">
            <a:off x="1266753" y="2514600"/>
            <a:ext cx="827999" cy="73819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5EFABF-7604-486B-BF94-7763F2018256}"/>
              </a:ext>
            </a:extLst>
          </p:cNvPr>
          <p:cNvCxnSpPr>
            <a:cxnSpLocks/>
          </p:cNvCxnSpPr>
          <p:nvPr/>
        </p:nvCxnSpPr>
        <p:spPr>
          <a:xfrm>
            <a:off x="152399" y="656913"/>
            <a:ext cx="817283" cy="74516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80C1EB-9F93-4687-9D52-C1EAFC5519DC}"/>
              </a:ext>
            </a:extLst>
          </p:cNvPr>
          <p:cNvCxnSpPr>
            <a:cxnSpLocks/>
          </p:cNvCxnSpPr>
          <p:nvPr/>
        </p:nvCxnSpPr>
        <p:spPr>
          <a:xfrm flipH="1">
            <a:off x="1288188" y="656913"/>
            <a:ext cx="817283" cy="74516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062ED7-F52F-4B12-9137-643A2846324C}"/>
              </a:ext>
            </a:extLst>
          </p:cNvPr>
          <p:cNvSpPr txBox="1"/>
          <p:nvPr/>
        </p:nvSpPr>
        <p:spPr>
          <a:xfrm>
            <a:off x="782171" y="953416"/>
            <a:ext cx="8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A8068-9F6B-47C3-8738-794FA85885EB}"/>
              </a:ext>
            </a:extLst>
          </p:cNvPr>
          <p:cNvSpPr txBox="1"/>
          <p:nvPr/>
        </p:nvSpPr>
        <p:spPr>
          <a:xfrm>
            <a:off x="-361970" y="287581"/>
            <a:ext cx="8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483021-BBD1-4B8C-97BB-9336F9E33222}"/>
              </a:ext>
            </a:extLst>
          </p:cNvPr>
          <p:cNvSpPr txBox="1"/>
          <p:nvPr/>
        </p:nvSpPr>
        <p:spPr>
          <a:xfrm>
            <a:off x="1958373" y="287581"/>
            <a:ext cx="9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SG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DC462A4-BF2E-4CBE-9E68-13291880AACF}"/>
              </a:ext>
            </a:extLst>
          </p:cNvPr>
          <p:cNvSpPr/>
          <p:nvPr/>
        </p:nvSpPr>
        <p:spPr>
          <a:xfrm rot="16200000">
            <a:off x="282574" y="2959315"/>
            <a:ext cx="199094" cy="1075018"/>
          </a:xfrm>
          <a:prstGeom prst="leftBrac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C6B058F-FE7B-459D-9AFF-82AB5D452202}"/>
              </a:ext>
            </a:extLst>
          </p:cNvPr>
          <p:cNvSpPr/>
          <p:nvPr/>
        </p:nvSpPr>
        <p:spPr>
          <a:xfrm rot="16200000">
            <a:off x="1766804" y="2955123"/>
            <a:ext cx="199094" cy="1075018"/>
          </a:xfrm>
          <a:prstGeom prst="leftBrac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D53BC8-3E93-4655-B038-5C2AA7878848}"/>
              </a:ext>
            </a:extLst>
          </p:cNvPr>
          <p:cNvSpPr txBox="1"/>
          <p:nvPr/>
        </p:nvSpPr>
        <p:spPr>
          <a:xfrm>
            <a:off x="-11939" y="3556189"/>
            <a:ext cx="107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7F4BC4-290A-4F5F-B10C-B25EB4F98F24}"/>
              </a:ext>
            </a:extLst>
          </p:cNvPr>
          <p:cNvSpPr txBox="1"/>
          <p:nvPr/>
        </p:nvSpPr>
        <p:spPr>
          <a:xfrm>
            <a:off x="1414123" y="3556189"/>
            <a:ext cx="107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  <a:endParaRPr lang="en-SG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30CDCF4-0C43-4015-929F-AA1879A72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04865"/>
              </p:ext>
            </p:extLst>
          </p:nvPr>
        </p:nvGraphicFramePr>
        <p:xfrm>
          <a:off x="2447395" y="5141310"/>
          <a:ext cx="24124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482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id="{1597DFB9-D2F0-4BA7-BCF3-0A1A3FD1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38598"/>
              </p:ext>
            </p:extLst>
          </p:nvPr>
        </p:nvGraphicFramePr>
        <p:xfrm>
          <a:off x="2347025" y="5633488"/>
          <a:ext cx="26132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221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29" name="Table 26">
            <a:extLst>
              <a:ext uri="{FF2B5EF4-FFF2-40B4-BE49-F238E27FC236}">
                <a16:creationId xmlns:a16="http://schemas.microsoft.com/office/drawing/2014/main" id="{3160572E-8CC3-4B5B-BAD0-05547A9AB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09539"/>
              </p:ext>
            </p:extLst>
          </p:nvPr>
        </p:nvGraphicFramePr>
        <p:xfrm>
          <a:off x="2634647" y="4623150"/>
          <a:ext cx="20379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978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26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30" name="Table 26">
            <a:extLst>
              <a:ext uri="{FF2B5EF4-FFF2-40B4-BE49-F238E27FC236}">
                <a16:creationId xmlns:a16="http://schemas.microsoft.com/office/drawing/2014/main" id="{C9364AC9-9914-4496-BBA5-EFABA4E43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68414"/>
              </p:ext>
            </p:extLst>
          </p:nvPr>
        </p:nvGraphicFramePr>
        <p:xfrm>
          <a:off x="3082883" y="4135470"/>
          <a:ext cx="1141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06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BB5484-FA43-478D-8888-04BFB944D9BA}"/>
              </a:ext>
            </a:extLst>
          </p:cNvPr>
          <p:cNvCxnSpPr/>
          <p:nvPr/>
        </p:nvCxnSpPr>
        <p:spPr>
          <a:xfrm flipV="1">
            <a:off x="1886095" y="6025230"/>
            <a:ext cx="0" cy="23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E7AD37-42DF-4EFD-BEB5-C9D18CFF2746}"/>
              </a:ext>
            </a:extLst>
          </p:cNvPr>
          <p:cNvSpPr/>
          <p:nvPr/>
        </p:nvSpPr>
        <p:spPr>
          <a:xfrm>
            <a:off x="4501557" y="858752"/>
            <a:ext cx="307788" cy="256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773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210D89-D741-409B-AC55-D530BF7F1412}"/>
              </a:ext>
            </a:extLst>
          </p:cNvPr>
          <p:cNvSpPr/>
          <p:nvPr/>
        </p:nvSpPr>
        <p:spPr>
          <a:xfrm>
            <a:off x="5114893" y="1585841"/>
            <a:ext cx="307788" cy="1183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2EED97-1ADB-4746-B738-4E1A4BB779D7}"/>
              </a:ext>
            </a:extLst>
          </p:cNvPr>
          <p:cNvSpPr/>
          <p:nvPr/>
        </p:nvSpPr>
        <p:spPr>
          <a:xfrm>
            <a:off x="5728229" y="858752"/>
            <a:ext cx="307788" cy="25645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773</a:t>
            </a:r>
            <a:endParaRPr lang="en-S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D37F46-876E-4DBA-A483-1D890432003B}"/>
              </a:ext>
            </a:extLst>
          </p:cNvPr>
          <p:cNvCxnSpPr>
            <a:cxnSpLocks/>
          </p:cNvCxnSpPr>
          <p:nvPr/>
        </p:nvCxnSpPr>
        <p:spPr>
          <a:xfrm flipH="1">
            <a:off x="5422681" y="858752"/>
            <a:ext cx="305548" cy="72708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16B3B-CD24-4AE3-934E-E13C7BFD3982}"/>
              </a:ext>
            </a:extLst>
          </p:cNvPr>
          <p:cNvCxnSpPr>
            <a:cxnSpLocks/>
          </p:cNvCxnSpPr>
          <p:nvPr/>
        </p:nvCxnSpPr>
        <p:spPr>
          <a:xfrm>
            <a:off x="4809345" y="858752"/>
            <a:ext cx="305548" cy="72708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9651ED-063F-4225-AB1B-8573699D3ED3}"/>
              </a:ext>
            </a:extLst>
          </p:cNvPr>
          <p:cNvCxnSpPr>
            <a:cxnSpLocks/>
          </p:cNvCxnSpPr>
          <p:nvPr/>
        </p:nvCxnSpPr>
        <p:spPr>
          <a:xfrm flipV="1">
            <a:off x="4809345" y="2769183"/>
            <a:ext cx="305548" cy="65407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3FB93B-C720-4CC2-9495-2E35809FCAA8}"/>
              </a:ext>
            </a:extLst>
          </p:cNvPr>
          <p:cNvCxnSpPr>
            <a:cxnSpLocks/>
          </p:cNvCxnSpPr>
          <p:nvPr/>
        </p:nvCxnSpPr>
        <p:spPr>
          <a:xfrm>
            <a:off x="5422681" y="2769183"/>
            <a:ext cx="305548" cy="68579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5B3F4-B239-4CCA-BBF0-CAE053017786}"/>
              </a:ext>
            </a:extLst>
          </p:cNvPr>
          <p:cNvSpPr txBox="1"/>
          <p:nvPr/>
        </p:nvSpPr>
        <p:spPr>
          <a:xfrm>
            <a:off x="4337693" y="3397505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AE-1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240957-F94E-410B-9325-A443430AA46F}"/>
              </a:ext>
            </a:extLst>
          </p:cNvPr>
          <p:cNvSpPr txBox="1"/>
          <p:nvPr/>
        </p:nvSpPr>
        <p:spPr>
          <a:xfrm>
            <a:off x="4973209" y="2691946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AE-1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F3720E-D919-4301-871E-7582507AAF60}"/>
              </a:ext>
            </a:extLst>
          </p:cNvPr>
          <p:cNvSpPr txBox="1"/>
          <p:nvPr/>
        </p:nvSpPr>
        <p:spPr>
          <a:xfrm>
            <a:off x="5607173" y="3397505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AE-1</a:t>
            </a:r>
            <a:endParaRPr lang="en-SG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37F175-0DC1-48DD-9850-FF23662A6984}"/>
              </a:ext>
            </a:extLst>
          </p:cNvPr>
          <p:cNvSpPr/>
          <p:nvPr/>
        </p:nvSpPr>
        <p:spPr>
          <a:xfrm>
            <a:off x="7064692" y="864494"/>
            <a:ext cx="307788" cy="2564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773</a:t>
            </a:r>
            <a:endParaRPr lang="en-SG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CBB1DE-E970-4557-83F9-0DDC9240BB73}"/>
              </a:ext>
            </a:extLst>
          </p:cNvPr>
          <p:cNvSpPr/>
          <p:nvPr/>
        </p:nvSpPr>
        <p:spPr>
          <a:xfrm>
            <a:off x="7769907" y="1591583"/>
            <a:ext cx="307788" cy="1183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</a:t>
            </a:r>
            <a:endParaRPr lang="en-SG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1C0704-8BB2-445E-9925-799E036543DD}"/>
              </a:ext>
            </a:extLst>
          </p:cNvPr>
          <p:cNvSpPr/>
          <p:nvPr/>
        </p:nvSpPr>
        <p:spPr>
          <a:xfrm>
            <a:off x="10675338" y="858752"/>
            <a:ext cx="307788" cy="2564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773</a:t>
            </a:r>
            <a:endParaRPr lang="en-SG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E07A9A-5A84-4B40-BA6F-FE837368E192}"/>
              </a:ext>
            </a:extLst>
          </p:cNvPr>
          <p:cNvSpPr/>
          <p:nvPr/>
        </p:nvSpPr>
        <p:spPr>
          <a:xfrm>
            <a:off x="8542149" y="1591583"/>
            <a:ext cx="307788" cy="118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6E5BE1-D04D-4DF4-9D29-8976C707EF90}"/>
              </a:ext>
            </a:extLst>
          </p:cNvPr>
          <p:cNvSpPr/>
          <p:nvPr/>
        </p:nvSpPr>
        <p:spPr>
          <a:xfrm>
            <a:off x="9253212" y="1766843"/>
            <a:ext cx="307788" cy="8328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F9DC3-4828-45A6-A800-57E7B3BAF399}"/>
              </a:ext>
            </a:extLst>
          </p:cNvPr>
          <p:cNvSpPr/>
          <p:nvPr/>
        </p:nvSpPr>
        <p:spPr>
          <a:xfrm>
            <a:off x="9964275" y="1591583"/>
            <a:ext cx="307788" cy="11833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8DE52D-B56C-4874-8733-B50FE4A1A376}"/>
              </a:ext>
            </a:extLst>
          </p:cNvPr>
          <p:cNvSpPr txBox="1"/>
          <p:nvPr/>
        </p:nvSpPr>
        <p:spPr>
          <a:xfrm>
            <a:off x="6913227" y="3414735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AE-1</a:t>
            </a:r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85FC0D-B2C8-47B4-A4F6-BFDBE0DD339B}"/>
              </a:ext>
            </a:extLst>
          </p:cNvPr>
          <p:cNvSpPr txBox="1"/>
          <p:nvPr/>
        </p:nvSpPr>
        <p:spPr>
          <a:xfrm>
            <a:off x="7638589" y="2732631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AE-1</a:t>
            </a:r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3ADFDB-9FA8-48CF-800C-C74A1364B35A}"/>
              </a:ext>
            </a:extLst>
          </p:cNvPr>
          <p:cNvSpPr txBox="1"/>
          <p:nvPr/>
        </p:nvSpPr>
        <p:spPr>
          <a:xfrm>
            <a:off x="8403804" y="2730754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AE-2</a:t>
            </a:r>
            <a:endParaRPr lang="en-SG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051AC4-4CC1-4B50-B418-FFC77B108735}"/>
              </a:ext>
            </a:extLst>
          </p:cNvPr>
          <p:cNvSpPr txBox="1"/>
          <p:nvPr/>
        </p:nvSpPr>
        <p:spPr>
          <a:xfrm>
            <a:off x="9093089" y="2544252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AE-2</a:t>
            </a:r>
            <a:endParaRPr lang="en-S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8321D1-6A9D-42E0-A06F-732ABBD077CD}"/>
              </a:ext>
            </a:extLst>
          </p:cNvPr>
          <p:cNvSpPr txBox="1"/>
          <p:nvPr/>
        </p:nvSpPr>
        <p:spPr>
          <a:xfrm>
            <a:off x="9812744" y="2728918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AE-2</a:t>
            </a:r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D3ADEC-DE36-4264-B01D-55F0232A172F}"/>
              </a:ext>
            </a:extLst>
          </p:cNvPr>
          <p:cNvSpPr txBox="1"/>
          <p:nvPr/>
        </p:nvSpPr>
        <p:spPr>
          <a:xfrm>
            <a:off x="10522985" y="3403247"/>
            <a:ext cx="6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AE-1</a:t>
            </a:r>
            <a:endParaRPr lang="en-S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373AEC-79F5-4C89-94FF-FA58F0C20EF0}"/>
              </a:ext>
            </a:extLst>
          </p:cNvPr>
          <p:cNvSpPr txBox="1"/>
          <p:nvPr/>
        </p:nvSpPr>
        <p:spPr>
          <a:xfrm>
            <a:off x="10313880" y="503971"/>
            <a:ext cx="105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(Frozen)</a:t>
            </a:r>
            <a:endParaRPr lang="en-SG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A2BE6-4D95-4AC8-BDD8-DC1FA1DFF8DA}"/>
              </a:ext>
            </a:extLst>
          </p:cNvPr>
          <p:cNvSpPr txBox="1"/>
          <p:nvPr/>
        </p:nvSpPr>
        <p:spPr>
          <a:xfrm>
            <a:off x="6735425" y="503971"/>
            <a:ext cx="105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(Frozen)</a:t>
            </a:r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625148-7E92-412A-87D1-DA251D0A5CFA}"/>
              </a:ext>
            </a:extLst>
          </p:cNvPr>
          <p:cNvSpPr txBox="1"/>
          <p:nvPr/>
        </p:nvSpPr>
        <p:spPr>
          <a:xfrm>
            <a:off x="7642317" y="1219605"/>
            <a:ext cx="105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(Frozen)</a:t>
            </a:r>
            <a:endParaRPr lang="en-SG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2F6B44-12D1-49FF-B2D2-255534E1F5DC}"/>
              </a:ext>
            </a:extLst>
          </p:cNvPr>
          <p:cNvCxnSpPr>
            <a:cxnSpLocks/>
          </p:cNvCxnSpPr>
          <p:nvPr/>
        </p:nvCxnSpPr>
        <p:spPr>
          <a:xfrm flipH="1">
            <a:off x="7395913" y="2774925"/>
            <a:ext cx="373994" cy="63713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948BE89-7EE3-49D8-A581-1997AF37660B}"/>
              </a:ext>
            </a:extLst>
          </p:cNvPr>
          <p:cNvCxnSpPr>
            <a:cxnSpLocks/>
          </p:cNvCxnSpPr>
          <p:nvPr/>
        </p:nvCxnSpPr>
        <p:spPr>
          <a:xfrm flipH="1">
            <a:off x="8096016" y="2772246"/>
            <a:ext cx="463709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71845C-0AB2-4B76-BA9A-6B0CBD8AB648}"/>
              </a:ext>
            </a:extLst>
          </p:cNvPr>
          <p:cNvCxnSpPr>
            <a:cxnSpLocks/>
          </p:cNvCxnSpPr>
          <p:nvPr/>
        </p:nvCxnSpPr>
        <p:spPr>
          <a:xfrm flipH="1">
            <a:off x="8107169" y="1591583"/>
            <a:ext cx="452556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D1AE03-E8E4-498C-BB3F-6E3921D377FA}"/>
              </a:ext>
            </a:extLst>
          </p:cNvPr>
          <p:cNvCxnSpPr>
            <a:cxnSpLocks/>
          </p:cNvCxnSpPr>
          <p:nvPr/>
        </p:nvCxnSpPr>
        <p:spPr>
          <a:xfrm flipH="1" flipV="1">
            <a:off x="7393435" y="858753"/>
            <a:ext cx="367524" cy="73283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B423CF-4E3C-45E1-86D8-4BEA4CF6152C}"/>
              </a:ext>
            </a:extLst>
          </p:cNvPr>
          <p:cNvCxnSpPr>
            <a:cxnSpLocks/>
          </p:cNvCxnSpPr>
          <p:nvPr/>
        </p:nvCxnSpPr>
        <p:spPr>
          <a:xfrm flipH="1">
            <a:off x="10272063" y="870873"/>
            <a:ext cx="403276" cy="72071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0A1492-3E15-460A-9771-CD71D0351BF2}"/>
              </a:ext>
            </a:extLst>
          </p:cNvPr>
          <p:cNvCxnSpPr>
            <a:cxnSpLocks/>
          </p:cNvCxnSpPr>
          <p:nvPr/>
        </p:nvCxnSpPr>
        <p:spPr>
          <a:xfrm flipH="1" flipV="1">
            <a:off x="10256022" y="2728918"/>
            <a:ext cx="419316" cy="68313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B126C77-C6ED-4E3D-A435-95D29F441559}"/>
              </a:ext>
            </a:extLst>
          </p:cNvPr>
          <p:cNvCxnSpPr>
            <a:cxnSpLocks/>
          </p:cNvCxnSpPr>
          <p:nvPr/>
        </p:nvCxnSpPr>
        <p:spPr>
          <a:xfrm flipH="1" flipV="1">
            <a:off x="8839520" y="1591582"/>
            <a:ext cx="426879" cy="17526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7468AB-B5C1-42F1-9A89-7846895C4258}"/>
              </a:ext>
            </a:extLst>
          </p:cNvPr>
          <p:cNvCxnSpPr>
            <a:cxnSpLocks/>
          </p:cNvCxnSpPr>
          <p:nvPr/>
        </p:nvCxnSpPr>
        <p:spPr>
          <a:xfrm flipH="1">
            <a:off x="8846572" y="2599664"/>
            <a:ext cx="419827" cy="17258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789A4C-D9DC-4978-83F2-00888E652D33}"/>
              </a:ext>
            </a:extLst>
          </p:cNvPr>
          <p:cNvCxnSpPr>
            <a:cxnSpLocks/>
          </p:cNvCxnSpPr>
          <p:nvPr/>
        </p:nvCxnSpPr>
        <p:spPr>
          <a:xfrm flipH="1">
            <a:off x="9561000" y="1588904"/>
            <a:ext cx="431849" cy="17793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26A7AD-EA00-4692-9001-31C8CC98368C}"/>
              </a:ext>
            </a:extLst>
          </p:cNvPr>
          <p:cNvCxnSpPr>
            <a:cxnSpLocks/>
          </p:cNvCxnSpPr>
          <p:nvPr/>
        </p:nvCxnSpPr>
        <p:spPr>
          <a:xfrm flipH="1" flipV="1">
            <a:off x="9554881" y="2596985"/>
            <a:ext cx="409394" cy="16627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66A9294-D6DC-456E-B10B-0C56A94CD6F5}"/>
              </a:ext>
            </a:extLst>
          </p:cNvPr>
          <p:cNvCxnSpPr>
            <a:cxnSpLocks/>
          </p:cNvCxnSpPr>
          <p:nvPr/>
        </p:nvCxnSpPr>
        <p:spPr>
          <a:xfrm>
            <a:off x="6550231" y="301112"/>
            <a:ext cx="31575" cy="362440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1" name="Table 26">
            <a:extLst>
              <a:ext uri="{FF2B5EF4-FFF2-40B4-BE49-F238E27FC236}">
                <a16:creationId xmlns:a16="http://schemas.microsoft.com/office/drawing/2014/main" id="{76F25707-3B27-4613-B7E9-43D30EB8C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65554"/>
              </p:ext>
            </p:extLst>
          </p:nvPr>
        </p:nvGraphicFramePr>
        <p:xfrm>
          <a:off x="3276457" y="3646354"/>
          <a:ext cx="7561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01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805935-B032-4B7D-B3BE-92A8B30997C0}"/>
              </a:ext>
            </a:extLst>
          </p:cNvPr>
          <p:cNvCxnSpPr>
            <a:cxnSpLocks/>
            <a:stCxn id="30" idx="0"/>
            <a:endCxn id="111" idx="2"/>
          </p:cNvCxnSpPr>
          <p:nvPr/>
        </p:nvCxnSpPr>
        <p:spPr>
          <a:xfrm flipV="1">
            <a:off x="3653636" y="4012114"/>
            <a:ext cx="871" cy="12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E9150E3-C39D-431A-A95C-B97DCED0BEC5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3653636" y="4501230"/>
            <a:ext cx="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CF80371-9EFB-4E36-914C-C5DCDF043C46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V="1">
            <a:off x="3653636" y="498891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91EE9F9-4EE1-4AB1-96BA-5D4893F1EAFB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3653635" y="5507070"/>
            <a:ext cx="1" cy="12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3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BAFAE-6206-4CD3-8DC9-2F509E73A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3768"/>
              </p:ext>
            </p:extLst>
          </p:nvPr>
        </p:nvGraphicFramePr>
        <p:xfrm>
          <a:off x="2447396" y="4994699"/>
          <a:ext cx="24124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482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4A8E5D5D-42BD-4B1A-8821-14CF1A3E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71564"/>
              </p:ext>
            </p:extLst>
          </p:nvPr>
        </p:nvGraphicFramePr>
        <p:xfrm>
          <a:off x="2347026" y="5486877"/>
          <a:ext cx="26132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221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6" name="Table 26">
            <a:extLst>
              <a:ext uri="{FF2B5EF4-FFF2-40B4-BE49-F238E27FC236}">
                <a16:creationId xmlns:a16="http://schemas.microsoft.com/office/drawing/2014/main" id="{0EC0DFEC-BC92-4380-9D80-BB721122A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12814"/>
              </p:ext>
            </p:extLst>
          </p:nvPr>
        </p:nvGraphicFramePr>
        <p:xfrm>
          <a:off x="2634648" y="4476539"/>
          <a:ext cx="20379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978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26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7" name="Table 26">
            <a:extLst>
              <a:ext uri="{FF2B5EF4-FFF2-40B4-BE49-F238E27FC236}">
                <a16:creationId xmlns:a16="http://schemas.microsoft.com/office/drawing/2014/main" id="{15B35C5F-E29D-4416-B6EB-69A27C74C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98669"/>
              </p:ext>
            </p:extLst>
          </p:nvPr>
        </p:nvGraphicFramePr>
        <p:xfrm>
          <a:off x="3082884" y="3988859"/>
          <a:ext cx="1141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06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8" name="Table 26">
            <a:extLst>
              <a:ext uri="{FF2B5EF4-FFF2-40B4-BE49-F238E27FC236}">
                <a16:creationId xmlns:a16="http://schemas.microsoft.com/office/drawing/2014/main" id="{AC1090AA-ED4A-43EA-AF67-8FC8F038F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75831"/>
              </p:ext>
            </p:extLst>
          </p:nvPr>
        </p:nvGraphicFramePr>
        <p:xfrm>
          <a:off x="3276458" y="3499743"/>
          <a:ext cx="7561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01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290133-4B0B-4D66-BA43-D25E57197335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3653637" y="3865503"/>
            <a:ext cx="871" cy="12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C4899C-B9F9-4680-8A93-053E86FE6D78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3653637" y="4354619"/>
            <a:ext cx="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42731-F214-4C41-8172-A72114937014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653637" y="4842299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2FEF63-B8EA-4E0F-94C3-C62C06EAB4D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3653636" y="5360459"/>
            <a:ext cx="1" cy="12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04CD81-2241-4DB5-8EA8-961637CD7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57876"/>
              </p:ext>
            </p:extLst>
          </p:nvPr>
        </p:nvGraphicFramePr>
        <p:xfrm>
          <a:off x="5243377" y="4994699"/>
          <a:ext cx="24124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482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14" name="Table 26">
            <a:extLst>
              <a:ext uri="{FF2B5EF4-FFF2-40B4-BE49-F238E27FC236}">
                <a16:creationId xmlns:a16="http://schemas.microsoft.com/office/drawing/2014/main" id="{359F9CB3-B299-44AC-A0BA-D0EF0E5A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00171"/>
              </p:ext>
            </p:extLst>
          </p:nvPr>
        </p:nvGraphicFramePr>
        <p:xfrm>
          <a:off x="5143007" y="5486877"/>
          <a:ext cx="26132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221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15" name="Table 26">
            <a:extLst>
              <a:ext uri="{FF2B5EF4-FFF2-40B4-BE49-F238E27FC236}">
                <a16:creationId xmlns:a16="http://schemas.microsoft.com/office/drawing/2014/main" id="{E608FF15-B6E1-436D-AEBC-1BD49CB13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68329"/>
              </p:ext>
            </p:extLst>
          </p:nvPr>
        </p:nvGraphicFramePr>
        <p:xfrm>
          <a:off x="5430629" y="4476539"/>
          <a:ext cx="20379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978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26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16" name="Table 26">
            <a:extLst>
              <a:ext uri="{FF2B5EF4-FFF2-40B4-BE49-F238E27FC236}">
                <a16:creationId xmlns:a16="http://schemas.microsoft.com/office/drawing/2014/main" id="{3F86377A-C337-454A-B81E-F99DB5628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77502"/>
              </p:ext>
            </p:extLst>
          </p:nvPr>
        </p:nvGraphicFramePr>
        <p:xfrm>
          <a:off x="5878865" y="3988859"/>
          <a:ext cx="1141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06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17" name="Table 26">
            <a:extLst>
              <a:ext uri="{FF2B5EF4-FFF2-40B4-BE49-F238E27FC236}">
                <a16:creationId xmlns:a16="http://schemas.microsoft.com/office/drawing/2014/main" id="{2BEA46C0-78C3-45E1-8A5A-148D289FF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48523"/>
              </p:ext>
            </p:extLst>
          </p:nvPr>
        </p:nvGraphicFramePr>
        <p:xfrm>
          <a:off x="6072439" y="3499743"/>
          <a:ext cx="7561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01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41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9FCED-E230-4FAD-A9F6-99E027966E24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6449618" y="3865503"/>
            <a:ext cx="871" cy="12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0F868E-2BFE-4251-9673-8D38DD17ECA4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6449618" y="4354619"/>
            <a:ext cx="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92890-71DE-4005-BE91-09CF102A3B5D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6449618" y="4842299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22AB87-4B9D-4970-B22F-08673FE504D4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449617" y="5360459"/>
            <a:ext cx="1" cy="12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6">
            <a:extLst>
              <a:ext uri="{FF2B5EF4-FFF2-40B4-BE49-F238E27FC236}">
                <a16:creationId xmlns:a16="http://schemas.microsoft.com/office/drawing/2014/main" id="{D389D723-0893-4AF6-9D33-0713535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93796"/>
              </p:ext>
            </p:extLst>
          </p:nvPr>
        </p:nvGraphicFramePr>
        <p:xfrm>
          <a:off x="3276458" y="3001387"/>
          <a:ext cx="35520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082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26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9FF94EA9-D8B8-43FE-A5FD-4B751AA3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12503"/>
              </p:ext>
            </p:extLst>
          </p:nvPr>
        </p:nvGraphicFramePr>
        <p:xfrm>
          <a:off x="4119224" y="2515750"/>
          <a:ext cx="18665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550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26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24" name="Table 26">
            <a:extLst>
              <a:ext uri="{FF2B5EF4-FFF2-40B4-BE49-F238E27FC236}">
                <a16:creationId xmlns:a16="http://schemas.microsoft.com/office/drawing/2014/main" id="{24E78FDA-F3E5-4402-8B5B-D6F0E7776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28936"/>
              </p:ext>
            </p:extLst>
          </p:nvPr>
        </p:nvGraphicFramePr>
        <p:xfrm>
          <a:off x="4728487" y="1536876"/>
          <a:ext cx="6480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23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26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60D216A5-CC37-4E62-9902-DA84E1663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37931"/>
              </p:ext>
            </p:extLst>
          </p:nvPr>
        </p:nvGraphicFramePr>
        <p:xfrm>
          <a:off x="4482249" y="2022513"/>
          <a:ext cx="1140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00">
                  <a:extLst>
                    <a:ext uri="{9D8B030D-6E8A-4147-A177-3AD203B41FA5}">
                      <a16:colId xmlns:a16="http://schemas.microsoft.com/office/drawing/2014/main" val="1161688888"/>
                    </a:ext>
                  </a:extLst>
                </a:gridCol>
              </a:tblGrid>
              <a:tr h="3126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366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5EBF1D-9797-41FF-AB8B-2EC7A9C92CB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654508" y="3358257"/>
            <a:ext cx="0" cy="14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B80634-8D70-4175-B2A0-062599D81AA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50489" y="3358257"/>
            <a:ext cx="0" cy="14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0F2450-4FFB-4721-82BB-2B400D7D9730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5052499" y="2881510"/>
            <a:ext cx="0" cy="11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E935CB-0DB7-4E9A-B81F-347DF5CD982F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5052499" y="2388273"/>
            <a:ext cx="0" cy="12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A74576-460C-4678-820D-3E565641DB4F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5052498" y="1902636"/>
            <a:ext cx="1" cy="11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448E94D2-DF79-4F85-989A-CAD0A2D1444B}"/>
              </a:ext>
            </a:extLst>
          </p:cNvPr>
          <p:cNvSpPr/>
          <p:nvPr/>
        </p:nvSpPr>
        <p:spPr>
          <a:xfrm>
            <a:off x="1929074" y="1536876"/>
            <a:ext cx="388620" cy="4315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B5E3BC0-06EF-4CF9-B35E-D3F381953D0B}"/>
              </a:ext>
            </a:extLst>
          </p:cNvPr>
          <p:cNvSpPr/>
          <p:nvPr/>
        </p:nvSpPr>
        <p:spPr>
          <a:xfrm rot="10800000">
            <a:off x="7801129" y="3499743"/>
            <a:ext cx="388620" cy="23528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AF50F2-5718-4F55-92F5-4A38797B2087}"/>
              </a:ext>
            </a:extLst>
          </p:cNvPr>
          <p:cNvSpPr txBox="1"/>
          <p:nvPr/>
        </p:nvSpPr>
        <p:spPr>
          <a:xfrm>
            <a:off x="8146895" y="4491524"/>
            <a:ext cx="6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DBN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D4155-CA19-42A2-A94D-844D490EC2DA}"/>
              </a:ext>
            </a:extLst>
          </p:cNvPr>
          <p:cNvSpPr txBox="1"/>
          <p:nvPr/>
        </p:nvSpPr>
        <p:spPr>
          <a:xfrm>
            <a:off x="771715" y="3533246"/>
            <a:ext cx="12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DeepChess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106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53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Low</dc:creator>
  <cp:lastModifiedBy>Benedict Low</cp:lastModifiedBy>
  <cp:revision>2</cp:revision>
  <dcterms:created xsi:type="dcterms:W3CDTF">2021-10-25T20:43:31Z</dcterms:created>
  <dcterms:modified xsi:type="dcterms:W3CDTF">2021-10-27T01:09:25Z</dcterms:modified>
</cp:coreProperties>
</file>