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CF73-0810-4031-92D3-A5BB711095A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AA433-9C3E-49FC-84B0-5CA1CF6A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9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BB637-A015-4C06-9361-012AB07FA202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12360-80DA-4DDD-A44E-85402194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2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12360-80DA-4DDD-A44E-85402194C8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12360-80DA-4DDD-A44E-85402194C8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A828-FCC4-4277-91B9-BEF60C63204D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9FE3-EF05-409A-BE41-D56081B665CA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4C1-7509-4DFA-82AB-10B3CC7C624C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7F283C-AC52-4371-95E6-E27E11C8C04C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5662E5-A62E-4924-A705-BE6317EB29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3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0066-BE07-4C81-AA4F-31D0AB984F74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90DA-FC9B-4A15-874D-DA7C96482BAC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429D-D8AF-44E0-AEBA-6CA4431B97CB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720-D656-4B03-9F93-6A48E9B3B358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111E-7A6C-4F86-A36A-40F8EED00C64}" type="datetime1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548D-1070-4BDB-B390-E9E6816771D3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17B2-7667-4D81-BFB7-706001E09562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9F40-4971-4071-9D78-79AE5AC17C9D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62E5-A62E-4924-A705-BE6317EB2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286" y="461727"/>
            <a:ext cx="9138557" cy="2105901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of Solar Spectrum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795" y="4372824"/>
            <a:ext cx="9144000" cy="1874229"/>
          </a:xfrm>
        </p:spPr>
        <p:txBody>
          <a:bodyPr>
            <a:normAutofit fontScale="32500" lnSpcReduction="20000"/>
          </a:bodyPr>
          <a:lstStyle/>
          <a:p>
            <a:pPr algn="r">
              <a:lnSpc>
                <a:spcPct val="120000"/>
              </a:lnSpc>
            </a:pPr>
            <a:r>
              <a:rPr lang="en-US" sz="55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Rabin Nepal [073/BEX/331]</a:t>
            </a:r>
            <a:b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500" dirty="0" err="1">
                <a:latin typeface="Arial" panose="020B0604020202020204" pitchFamily="34" charset="0"/>
                <a:cs typeface="Arial" panose="020B0604020202020204" pitchFamily="34" charset="0"/>
              </a:rPr>
              <a:t>Rimesh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0" dirty="0" err="1">
                <a:latin typeface="Arial" panose="020B0604020202020204" pitchFamily="34" charset="0"/>
                <a:cs typeface="Arial" panose="020B0604020202020204" pitchFamily="34" charset="0"/>
              </a:rPr>
              <a:t>Lawgun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 [073/BEX/333</a:t>
            </a:r>
            <a:b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Sanjay </a:t>
            </a:r>
            <a:r>
              <a:rPr lang="en-US" sz="5500" dirty="0" err="1">
                <a:latin typeface="Arial" panose="020B0604020202020204" pitchFamily="34" charset="0"/>
                <a:cs typeface="Arial" panose="020B0604020202020204" pitchFamily="34" charset="0"/>
              </a:rPr>
              <a:t>Rijal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 [073/BEX/342]</a:t>
            </a:r>
            <a:b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500" dirty="0" err="1">
                <a:latin typeface="Arial" panose="020B0604020202020204" pitchFamily="34" charset="0"/>
                <a:cs typeface="Arial" panose="020B0604020202020204" pitchFamily="34" charset="0"/>
              </a:rPr>
              <a:t>Upendra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500" dirty="0" err="1">
                <a:latin typeface="Arial" panose="020B0604020202020204" pitchFamily="34" charset="0"/>
                <a:cs typeface="Arial" panose="020B0604020202020204" pitchFamily="34" charset="0"/>
              </a:rPr>
              <a:t>Subedi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 [073/BEX/347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07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Weather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forecasting.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Solar panels installation.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Human settlement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modelling.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Radio Blackout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52B-6B94-40B5-8310-7835AD194024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Tentative Timeline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1" y="1860604"/>
            <a:ext cx="5685183" cy="38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B858-700B-4050-AC43-EAC0397ACF57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Tentative Project Budget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00172"/>
              </p:ext>
            </p:extLst>
          </p:nvPr>
        </p:nvGraphicFramePr>
        <p:xfrm>
          <a:off x="3167814" y="1959364"/>
          <a:ext cx="6042991" cy="37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84"/>
                <a:gridCol w="2330078"/>
                <a:gridCol w="2918129"/>
              </a:tblGrid>
              <a:tr h="7474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S.N.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</a:t>
                      </a:r>
                      <a:r>
                        <a:rPr lang="en-US" sz="2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474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Antenna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4,000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474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Microcontroller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474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Miscellaneous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3,000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47423">
                <a:tc>
                  <a:txBody>
                    <a:bodyPr/>
                    <a:lstStyle/>
                    <a:p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8,000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CC47-6C14-4357-B64F-619C43CDA8CD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 [IEEE]: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O. Ali, Z. S.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Hamidi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N. N. M.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Shariff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M. S.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S. N. U.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Sabri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Husien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N. H.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Zainol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Monstein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e-CALLISTO Network System and the Observation of Structure of Solar Radio Burst Type III,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February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2017.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Center for Energy Studies, Institute of Engineering,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Tribhuvan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University,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Lalitpur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Solar Mapping in Nepal, 2001.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D121-FAE1-43BD-BF86-DE5E3FCE8238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7000" dirty="0" smtClean="0"/>
              <a:t> </a:t>
            </a:r>
            <a:r>
              <a:rPr lang="en-US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7000" dirty="0" smtClean="0"/>
              <a:t>!!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9313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02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the Project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Instrumentation</a:t>
            </a: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Result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Tentative Timeline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Tentative Project Budget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5CCD-CF0D-4A6D-A9CC-5FE7835FE0DE}" type="datetime1">
              <a:rPr lang="en-US" smtClean="0">
                <a:cs typeface="Arial" panose="020B0604020202020204" pitchFamily="34" charset="0"/>
              </a:rPr>
              <a:t>6/5/2019</a:t>
            </a:fld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Callisto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Solar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radiation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Aerosol in Himalaya Region (SAHR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Wind Energy Resource Assessment in Nepal (SWERA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0C36-01F1-4BC5-8702-5BF810D5A721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96" y="22932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65" y="1524142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and develop an instrumentation system for measuring solar irradiance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analyze the relationship of solar irradiance with frequency and time.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1C5E-A995-4D68-990F-9AC1C45C26D1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forecasting.</a:t>
            </a:r>
          </a:p>
          <a:p>
            <a:r>
              <a:rPr lang="en-US" dirty="0" smtClean="0"/>
              <a:t>Solar Radiation Management (SRM).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A511-FD81-4793-9359-C475274A14B4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31" y="5176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426" y="1580971"/>
            <a:ext cx="8511611" cy="51958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Block Diagram: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               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Fig: System Block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86866" y="2444097"/>
            <a:ext cx="7065837" cy="3028439"/>
            <a:chOff x="-100441" y="-56347"/>
            <a:chExt cx="5369921" cy="2518711"/>
          </a:xfrm>
        </p:grpSpPr>
        <p:sp>
          <p:nvSpPr>
            <p:cNvPr id="5" name="Rounded Rectangle 4"/>
            <p:cNvSpPr/>
            <p:nvPr/>
          </p:nvSpPr>
          <p:spPr>
            <a:xfrm>
              <a:off x="-100441" y="0"/>
              <a:ext cx="1115432" cy="531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Arial" panose="020B0604020202020204" pitchFamily="34" charset="0"/>
                  <a:ea typeface="Liberation Serif"/>
                  <a:cs typeface="Arial" panose="020B0604020202020204" pitchFamily="34" charset="0"/>
                </a:rPr>
                <a:t>Antenna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37982" y="-56347"/>
              <a:ext cx="1250315" cy="5872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Arial" panose="020B0604020202020204" pitchFamily="34" charset="0"/>
                  <a:ea typeface="Liberation Serif"/>
                  <a:cs typeface="Arial" panose="020B0604020202020204" pitchFamily="34" charset="0"/>
                </a:rPr>
                <a:t>Amplifier circuit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04564" y="-56347"/>
              <a:ext cx="1122680" cy="5872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Arial" panose="020B0604020202020204" pitchFamily="34" charset="0"/>
                  <a:ea typeface="Liberation Serif"/>
                  <a:cs typeface="Arial" panose="020B0604020202020204" pitchFamily="34" charset="0"/>
                </a:rPr>
                <a:t>Filter circuit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015253" y="228600"/>
              <a:ext cx="322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588559" y="228600"/>
              <a:ext cx="322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027244" y="846961"/>
              <a:ext cx="1242236" cy="6256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effectLst/>
                  <a:latin typeface="Arial" panose="020B0604020202020204" pitchFamily="34" charset="0"/>
                  <a:ea typeface="Liberation Serif"/>
                  <a:cs typeface="Arial" panose="020B0604020202020204" pitchFamily="34" charset="0"/>
                </a:rPr>
                <a:t>ADC</a:t>
              </a:r>
              <a:endParaRPr lang="en-US" sz="2400" dirty="0" smtClean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37284" y="1917870"/>
              <a:ext cx="1718301" cy="5444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Arial" panose="020B0604020202020204" pitchFamily="34" charset="0"/>
                  <a:ea typeface="Liberation Serif"/>
                  <a:cs typeface="Arial" panose="020B0604020202020204" pitchFamily="34" charset="0"/>
                </a:rPr>
                <a:t>Microcontroller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14878" y="1921589"/>
              <a:ext cx="1105402" cy="4904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err="1">
                  <a:effectLst/>
                  <a:latin typeface="Arial" panose="020B0604020202020204" pitchFamily="34" charset="0"/>
                  <a:ea typeface="Liberation Serif"/>
                  <a:cs typeface="Arial" panose="020B0604020202020204" pitchFamily="34" charset="0"/>
                </a:rPr>
                <a:t>MatLab</a:t>
              </a:r>
              <a:endParaRPr lang="en-US" sz="24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027394" y="228600"/>
              <a:ext cx="618715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45958" y="1472570"/>
              <a:ext cx="1" cy="7244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55731" y="2197037"/>
              <a:ext cx="3902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120426" y="2202488"/>
              <a:ext cx="416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8005841" y="2784638"/>
            <a:ext cx="26421" cy="71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A855-5384-43B7-8A20-6BA0E70FB8DB}" type="datetime1">
              <a:rPr lang="en-US" smtClean="0"/>
              <a:t>6/5/2019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 [Contd..]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943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</a:p>
          <a:p>
            <a:pPr marL="457200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Amplifier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Microcontroller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1843-07A4-4FC0-85E8-3240BC690E6E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Methodology [Contd..]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Instrumentation:</a:t>
            </a:r>
          </a:p>
          <a:p>
            <a:pPr marL="45720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Software: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AVR-GCC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AVRDUDE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90E0-83AC-479F-A536-D8D687426BF5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Detect solar spectrum.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of data through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analysis.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7CD7-DCE2-4BF4-B2F0-D45925358203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2E5-A62E-4924-A705-BE6317EB2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319</Words>
  <Application>Microsoft Office PowerPoint</Application>
  <PresentationFormat>Widescreen</PresentationFormat>
  <Paragraphs>116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Liberation Serif</vt:lpstr>
      <vt:lpstr>Office Theme</vt:lpstr>
      <vt:lpstr>Visualization of Solar Spectrum </vt:lpstr>
      <vt:lpstr>Presentation Outline </vt:lpstr>
      <vt:lpstr>Motivation</vt:lpstr>
      <vt:lpstr>Objectives</vt:lpstr>
      <vt:lpstr>Scope of  Project</vt:lpstr>
      <vt:lpstr>Proposed Methodology</vt:lpstr>
      <vt:lpstr>Proposed Methodology [Contd..]</vt:lpstr>
      <vt:lpstr>Proposed Methodology [Contd..]</vt:lpstr>
      <vt:lpstr>Expected Results</vt:lpstr>
      <vt:lpstr>Project Application</vt:lpstr>
      <vt:lpstr>Tentative Timeline</vt:lpstr>
      <vt:lpstr>Tentative Project Budget</vt:lpstr>
      <vt:lpstr>References [IEEE]: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Visualization of Solar Spectrum Team members: Rabin Nepal [073/BEX/331] Rimesh Lawgun [073/BEX/333 Sanjay Rijal [073/</dc:title>
  <dc:creator>Windows User</dc:creator>
  <cp:lastModifiedBy>Windows User</cp:lastModifiedBy>
  <cp:revision>34</cp:revision>
  <dcterms:created xsi:type="dcterms:W3CDTF">2019-06-04T18:43:44Z</dcterms:created>
  <dcterms:modified xsi:type="dcterms:W3CDTF">2019-06-05T06:36:18Z</dcterms:modified>
</cp:coreProperties>
</file>