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41cc8b8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41cc8b8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41cc8b8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41cc8b8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41cc8b8f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41cc8b8f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1cc8b8f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41cc8b8f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41cc8b8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41cc8b8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41cc8b8f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41cc8b8f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41cc8b8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41cc8b8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438b56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438b56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41cc8b8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41cc8b8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1cc8b8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41cc8b8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41cc8b8f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41cc8b8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41cc8b8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41cc8b8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41cc8b8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41cc8b8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41cc8b8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41cc8b8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41cc8b8f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41cc8b8f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1cc8b8f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41cc8b8f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rc.nist.gov/pubs/fips/203/ipd" TargetMode="External"/><Relationship Id="rId4" Type="http://schemas.openxmlformats.org/officeDocument/2006/relationships/hyperlink" Target="https://csrc.nist.gov/pubs/fips/204/ipd" TargetMode="External"/><Relationship Id="rId5" Type="http://schemas.openxmlformats.org/officeDocument/2006/relationships/hyperlink" Target="https://csrc.nist.gov/pubs/fips/205/ip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print.iacr.org/2022/41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GeorgeTasop/IETF118-PQ-ECH/blob/main/documentation/roadmap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ls13.xargs.org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tracker.ietf.org/doc/html/draft-ietf-tls-esni-16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ols.ietf.org/html/draft-irtf-cfrg-hpke-06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Client Hello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all-in-one presentation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091250"/>
            <a:ext cx="8520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Georgios Tasopoulos (g.tasop@isi.gr)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Evangelos Haleplidis (haleplidis@isi.gr)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Apostolos Fournaris (fournaris@isi.gr)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Post-quantum cryptography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response to the threat of quantum attacks, </a:t>
            </a:r>
            <a:r>
              <a:rPr b="1" lang="en" sz="1500"/>
              <a:t>post-quantum cryptography</a:t>
            </a:r>
            <a:r>
              <a:rPr lang="en" sz="1500"/>
              <a:t> emerged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NIST concluded the PQ process and 4 algorithms were selected for standardisation (3 standard drafts already published)</a:t>
            </a:r>
            <a:endParaRPr sz="1500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FIPS 203, </a:t>
            </a:r>
            <a:r>
              <a:rPr i="1" lang="en" sz="1050" u="sng">
                <a:solidFill>
                  <a:srgbClr val="1F89C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Module-Lattice-Based Key-Encapsulation Mechanism Standard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FIPS 204, </a:t>
            </a:r>
            <a:r>
              <a:rPr i="1" lang="en" sz="1050" u="sng">
                <a:solidFill>
                  <a:srgbClr val="1F89C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Module-Lattice-Based Digital Signature Standard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SzPts val="1050"/>
              <a:buChar char="○"/>
            </a:pPr>
            <a:r>
              <a:rPr lang="en" sz="1050"/>
              <a:t>FIPS 205, </a:t>
            </a:r>
            <a:r>
              <a:rPr i="1" lang="en" sz="1050" u="sng">
                <a:solidFill>
                  <a:srgbClr val="1F89C1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Stateless Hash-Based Digital Signature Standard</a:t>
            </a:r>
            <a:endParaRPr sz="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our case we need a Key Encapsulation Mechanism (KEM) to replace the ECC curve algorithms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only option is Kyber KEM - now known as ML-KEM</a:t>
            </a:r>
            <a:endParaRPr sz="1500"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Post-quantum cryptography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Post-quantum KEMs (and KEMs in general) introduce an </a:t>
            </a:r>
            <a:r>
              <a:rPr lang="en" sz="1500"/>
              <a:t>asymmetry</a:t>
            </a:r>
            <a:r>
              <a:rPr lang="en" sz="1500"/>
              <a:t> in the usual public key operations with ECDH.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the details are presented in the work: PQ-HPKE: Post-Quantum Hybrid Public Key Encryption 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eprint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provides overviews of the classical HPKE and with the PQ-HPKE. Also it provides description and schemes of a hybrid HPKE, that uses PQ and ECDH keys.</a:t>
            </a:r>
            <a:endParaRPr sz="1500"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Post-quantum cryptography - ML-KEM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Classical HPKE overview</a:t>
            </a:r>
            <a:endParaRPr sz="1500"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Post-quantum cryptography - HPKE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PQ-HPKE and PQ-hybrid HPKE overview</a:t>
            </a:r>
            <a:endParaRPr sz="1500"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Post-quantum cryptography - HPKE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1650"/>
            <a:ext cx="4535952" cy="292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wolfSSL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wolfSSL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implementation that we will use for “tweaking” the TLS 1.3 ECH extension into using PQ </a:t>
            </a:r>
            <a:r>
              <a:rPr lang="en"/>
              <a:t>algorithms</a:t>
            </a:r>
            <a:r>
              <a:rPr lang="en"/>
              <a:t> is </a:t>
            </a:r>
            <a:r>
              <a:rPr b="1" i="1" lang="en"/>
              <a:t>wolfSSL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wolfSSL - Roadmap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documented the complete roadmap available here: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https://github.com/GeorgeTasop/IETF118-PQ-ECH/blob/main/documentation/roadmap.md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1.3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de-facto standard for secure communications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 Hello initiates the handshake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illustrated TLS 1.3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Unfortunately some fields (extensions) remain unencrypted which contain </a:t>
            </a:r>
            <a:r>
              <a:rPr lang="en" sz="1600"/>
              <a:t>sensitive</a:t>
            </a:r>
            <a:r>
              <a:rPr lang="en" sz="1600"/>
              <a:t> information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Server Name Indication Extension (</a:t>
            </a:r>
            <a:r>
              <a:rPr b="1" lang="en" sz="1200"/>
              <a:t>SNI</a:t>
            </a:r>
            <a:r>
              <a:rPr lang="en" sz="1200"/>
              <a:t>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Application-Layer Protocol Negotiation Extension (</a:t>
            </a:r>
            <a:r>
              <a:rPr b="1" lang="en" sz="1200"/>
              <a:t>ALPN</a:t>
            </a:r>
            <a:r>
              <a:rPr lang="en" sz="1200"/>
              <a:t>)</a:t>
            </a:r>
            <a:endParaRPr sz="1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201" cy="358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 Extension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 Extension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Sensitive unencrypted extensions</a:t>
            </a:r>
            <a:endParaRPr sz="1430"/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90"/>
              <a:buChar char="○"/>
            </a:pPr>
            <a:r>
              <a:rPr lang="en" sz="1090"/>
              <a:t>Server Name Indication Extension (</a:t>
            </a:r>
            <a:r>
              <a:rPr b="1" lang="en" sz="1090"/>
              <a:t>SNI</a:t>
            </a:r>
            <a:r>
              <a:rPr lang="en" sz="1090"/>
              <a:t>)</a:t>
            </a:r>
            <a:endParaRPr sz="1090"/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90"/>
              <a:buChar char="○"/>
            </a:pPr>
            <a:r>
              <a:rPr lang="en" sz="1090"/>
              <a:t>Application-Layer Protocol Negotiation Extension (</a:t>
            </a:r>
            <a:r>
              <a:rPr b="1" lang="en" sz="1090"/>
              <a:t>ALPN</a:t>
            </a:r>
            <a:r>
              <a:rPr lang="en" sz="1090"/>
              <a:t>)</a:t>
            </a:r>
            <a:endParaRPr sz="1090"/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ECH (an </a:t>
            </a:r>
            <a:r>
              <a:rPr lang="en" sz="1430" u="sng">
                <a:solidFill>
                  <a:schemeClr val="hlink"/>
                </a:solidFill>
                <a:hlinkClick r:id="rId3"/>
              </a:rPr>
              <a:t>IETF draft</a:t>
            </a:r>
            <a:r>
              <a:rPr lang="en" sz="1430"/>
              <a:t>) is aiming to encrypt these extension before sending them to the server</a:t>
            </a:r>
            <a:endParaRPr sz="1430"/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“</a:t>
            </a:r>
            <a:r>
              <a:rPr i="1" lang="en" sz="1430"/>
              <a:t>the goal of ECH is to encrypt all handshake parameters except those that are essential to completing the key exchange</a:t>
            </a:r>
            <a:r>
              <a:rPr lang="en" sz="1430"/>
              <a:t>”</a:t>
            </a:r>
            <a:endParaRPr sz="143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/>
          </a:p>
          <a:p>
            <a:pPr indent="-3194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The issue is…</a:t>
            </a:r>
            <a:r>
              <a:rPr lang="en" sz="1430"/>
              <a:t>How is this achieved if </a:t>
            </a:r>
            <a:r>
              <a:rPr lang="en" sz="1430"/>
              <a:t>the client sends the first message?</a:t>
            </a:r>
            <a:endParaRPr sz="143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201" cy="358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 Extension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achieve this, ECH relies on </a:t>
            </a:r>
            <a:r>
              <a:rPr i="1" lang="en"/>
              <a:t>DNS records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Together with the standard DNS query, the client requests for a TXT record with the ECH configuration (incl. Public key)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considered safe if DNS-over-HTTPS is used!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adds up to that and provides improvements to some known key </a:t>
            </a:r>
            <a:r>
              <a:rPr lang="en"/>
              <a:t>distribution</a:t>
            </a:r>
            <a:r>
              <a:rPr lang="en"/>
              <a:t>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</a:t>
            </a:r>
            <a:r>
              <a:rPr b="1" lang="en"/>
              <a:t>NOT</a:t>
            </a:r>
            <a:r>
              <a:rPr lang="en"/>
              <a:t> going to use DNS in our examples; we will provide the client with fresh configs from the server assuming that it could get those from DNS records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ECH Extension - Client Hello</a:t>
            </a:r>
            <a:endParaRPr sz="27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ECH has 2 Client Hello: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30"/>
              <a:buChar char="●"/>
            </a:pPr>
            <a:r>
              <a:rPr i="1" lang="en" sz="1330"/>
              <a:t>Client Hello Outer</a:t>
            </a:r>
            <a:endParaRPr i="1" sz="133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Char char="○"/>
            </a:pPr>
            <a:r>
              <a:rPr lang="en" sz="989"/>
              <a:t>This is a full-fledged Client Hello message but with the bare minimum extensions and </a:t>
            </a:r>
            <a:r>
              <a:rPr lang="en" sz="989" u="sng"/>
              <a:t>without</a:t>
            </a:r>
            <a:r>
              <a:rPr lang="en" sz="989"/>
              <a:t> any sensitive information</a:t>
            </a:r>
            <a:endParaRPr sz="989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i="1" lang="en" sz="1330"/>
              <a:t>Client Hello Inner:</a:t>
            </a:r>
            <a:endParaRPr i="1" sz="133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Char char="○"/>
            </a:pPr>
            <a:r>
              <a:rPr lang="en" sz="989"/>
              <a:t>This is the </a:t>
            </a:r>
            <a:r>
              <a:rPr lang="en" sz="989" u="sng"/>
              <a:t>intended</a:t>
            </a:r>
            <a:r>
              <a:rPr lang="en" sz="989"/>
              <a:t> Client Hello message that the client want the server to use</a:t>
            </a:r>
            <a:endParaRPr sz="989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If the decryption with the Client Hello Inner </a:t>
            </a:r>
            <a:r>
              <a:rPr i="1" lang="en" sz="1330"/>
              <a:t>fails, </a:t>
            </a:r>
            <a:r>
              <a:rPr lang="en" sz="1330"/>
              <a:t>e.g outdated ECH config from the DNS record</a:t>
            </a:r>
            <a:r>
              <a:rPr lang="en" sz="1330"/>
              <a:t>, the server continues with the Client Hello Outer only to provide the client with the correct ECH configuration and then the client aborts the connection!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Now the client should retry connecting with the correct server-provided ECH configuration</a:t>
            </a:r>
            <a:endParaRPr sz="133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903" y="1152475"/>
            <a:ext cx="3835401" cy="35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ECH Extension - HPKE</a:t>
            </a:r>
            <a:endParaRPr sz="27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ECH uses the HPKE </a:t>
            </a:r>
            <a:r>
              <a:rPr lang="en" sz="1330" u="sng">
                <a:solidFill>
                  <a:schemeClr val="hlink"/>
                </a:solidFill>
                <a:hlinkClick r:id="rId3"/>
              </a:rPr>
              <a:t>IETF draft</a:t>
            </a:r>
            <a:r>
              <a:rPr lang="en" sz="1330"/>
              <a:t> for encrypting the sensitive extensions with a given public key.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This draft “...</a:t>
            </a:r>
            <a:r>
              <a:rPr i="1" lang="en" sz="1330"/>
              <a:t>specifies an extensible framework for building public key encryption schemes suitable for a wide variety of applications</a:t>
            </a:r>
            <a:r>
              <a:rPr lang="en" sz="1330"/>
              <a:t>”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And also “</a:t>
            </a:r>
            <a:r>
              <a:rPr i="1" lang="en" sz="1330"/>
              <a:t>...ECH delegates all of the details of its handshake encryption mechanism to HPKE, resulting in a much simpler and easier-to-analyze specification</a:t>
            </a:r>
            <a:r>
              <a:rPr lang="en" sz="1330"/>
              <a:t>”</a:t>
            </a:r>
            <a:endParaRPr sz="133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903" y="1152475"/>
            <a:ext cx="3835401" cy="35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ECH Extension - Future threats</a:t>
            </a:r>
            <a:endParaRPr sz="27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ECH key management s</a:t>
            </a:r>
            <a:r>
              <a:rPr lang="en" sz="1330"/>
              <a:t>olves a number of issues like cache-poisoning and general key management 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As it uses classical cryptography (as the rest of the TLS 1.3) ECH Extension is completely useless against an adversary in possession of a large-scale quantum computer.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To mitigate this threat, we can drop-in post-quantum cryptography in the ECH extension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A number of problems arise…</a:t>
            </a:r>
            <a:endParaRPr sz="133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903" y="1152475"/>
            <a:ext cx="3835401" cy="350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