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3"/>
  </p:notesMasterIdLst>
  <p:sldIdLst>
    <p:sldId id="256" r:id="rId2"/>
    <p:sldId id="279" r:id="rId3"/>
    <p:sldId id="288" r:id="rId4"/>
    <p:sldId id="280" r:id="rId5"/>
    <p:sldId id="281" r:id="rId6"/>
    <p:sldId id="282" r:id="rId7"/>
    <p:sldId id="286" r:id="rId8"/>
    <p:sldId id="285" r:id="rId9"/>
    <p:sldId id="284" r:id="rId10"/>
    <p:sldId id="289" r:id="rId11"/>
    <p:sldId id="28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700"/>
    <a:srgbClr val="FF4F00"/>
    <a:srgbClr val="3B3D45"/>
    <a:srgbClr val="2B3545"/>
    <a:srgbClr val="FD7805"/>
    <a:srgbClr val="FDA705"/>
    <a:srgbClr val="FDA70D"/>
    <a:srgbClr val="FD9705"/>
    <a:srgbClr val="FFA70D"/>
    <a:srgbClr val="FF97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85F3F3-AAB7-25B3-85F3-1FD8F1578196}" v="45" dt="2020-02-25T00:30:57.059"/>
    <p1510:client id="{22D7E2DC-496B-48B2-9A48-8E0A87FCA8C0}" v="4" dt="2020-02-20T00:31:28.550"/>
    <p1510:client id="{2811C0FD-4DDB-C305-F024-D02353A08B6A}" v="46" dt="2020-02-24T23:31:59.757"/>
    <p1510:client id="{3F4FF346-F02C-1D15-E2D8-83AE8C2E1DAE}" v="71" dt="2020-02-11T03:13:50.579"/>
    <p1510:client id="{551DF8A8-8606-45E0-3BDC-D4B414A37152}" v="9" dt="2020-02-11T17:34:10.419"/>
    <p1510:client id="{660EB255-DE1E-7402-D43B-F21A8F238341}" v="43" dt="2020-02-11T17:42:52.340"/>
    <p1510:client id="{7B7025CA-C02F-9370-4525-B3B3EC78CEA3}" v="7" dt="2020-02-11T17:37:30.385"/>
    <p1510:client id="{7C148CE6-F06D-25EC-FA77-71E6BB140C9C}" v="25" dt="2020-02-11T15:17:30.729"/>
    <p1510:client id="{A3514945-7C3D-DA80-A8C3-CDFBD1CEE1FB}" v="46" dt="2020-02-11T03:34:11.571"/>
    <p1510:client id="{BBB9799F-104B-B8EC-5771-922AEB639F2C}" v="1" dt="2020-02-11T04:05:31.9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09"/>
    <p:restoredTop sz="85392"/>
  </p:normalViewPr>
  <p:slideViewPr>
    <p:cSldViewPr snapToGrid="0">
      <p:cViewPr>
        <p:scale>
          <a:sx n="130" d="100"/>
          <a:sy n="130" d="100"/>
        </p:scale>
        <p:origin x="1872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lair, Mark C" userId="S::blair012@gannon.edu::7510fe4f-fa86-4358-b501-1c5c133c5544" providerId="AD" clId="Web-{660EB255-DE1E-7402-D43B-F21A8F238341}"/>
    <pc:docChg chg="modSld">
      <pc:chgData name="Blair, Mark C" userId="S::blair012@gannon.edu::7510fe4f-fa86-4358-b501-1c5c133c5544" providerId="AD" clId="Web-{660EB255-DE1E-7402-D43B-F21A8F238341}" dt="2020-02-11T17:42:52.340" v="42"/>
      <pc:docMkLst>
        <pc:docMk/>
      </pc:docMkLst>
      <pc:sldChg chg="addSp delSp modSp">
        <pc:chgData name="Blair, Mark C" userId="S::blair012@gannon.edu::7510fe4f-fa86-4358-b501-1c5c133c5544" providerId="AD" clId="Web-{660EB255-DE1E-7402-D43B-F21A8F238341}" dt="2020-02-11T17:42:52.340" v="42"/>
        <pc:sldMkLst>
          <pc:docMk/>
          <pc:sldMk cId="1578294420" sldId="256"/>
        </pc:sldMkLst>
        <pc:spChg chg="mod">
          <ac:chgData name="Blair, Mark C" userId="S::blair012@gannon.edu::7510fe4f-fa86-4358-b501-1c5c133c5544" providerId="AD" clId="Web-{660EB255-DE1E-7402-D43B-F21A8F238341}" dt="2020-02-11T17:41:37.478" v="40" actId="1076"/>
          <ac:spMkLst>
            <pc:docMk/>
            <pc:sldMk cId="1578294420" sldId="256"/>
            <ac:spMk id="2" creationId="{CEE38C11-E772-49E5-BE30-DFA5A617BD0A}"/>
          </ac:spMkLst>
        </pc:spChg>
        <pc:spChg chg="mod">
          <ac:chgData name="Blair, Mark C" userId="S::blair012@gannon.edu::7510fe4f-fa86-4358-b501-1c5c133c5544" providerId="AD" clId="Web-{660EB255-DE1E-7402-D43B-F21A8F238341}" dt="2020-02-11T17:41:50.433" v="41" actId="1076"/>
          <ac:spMkLst>
            <pc:docMk/>
            <pc:sldMk cId="1578294420" sldId="256"/>
            <ac:spMk id="3" creationId="{DAB6DCEB-79E4-445F-9029-E1C0ABCA1C93}"/>
          </ac:spMkLst>
        </pc:spChg>
        <pc:spChg chg="add del mod">
          <ac:chgData name="Blair, Mark C" userId="S::blair012@gannon.edu::7510fe4f-fa86-4358-b501-1c5c133c5544" providerId="AD" clId="Web-{660EB255-DE1E-7402-D43B-F21A8F238341}" dt="2020-02-11T17:40:12.632" v="34"/>
          <ac:spMkLst>
            <pc:docMk/>
            <pc:sldMk cId="1578294420" sldId="256"/>
            <ac:spMk id="4" creationId="{88CC7341-3A76-456B-994C-E5B27B10A36D}"/>
          </ac:spMkLst>
        </pc:spChg>
        <pc:picChg chg="mod">
          <ac:chgData name="Blair, Mark C" userId="S::blair012@gannon.edu::7510fe4f-fa86-4358-b501-1c5c133c5544" providerId="AD" clId="Web-{660EB255-DE1E-7402-D43B-F21A8F238341}" dt="2020-02-11T17:41:13.290" v="39" actId="1076"/>
          <ac:picMkLst>
            <pc:docMk/>
            <pc:sldMk cId="1578294420" sldId="256"/>
            <ac:picMk id="5" creationId="{5A651581-6CE4-4A9A-9F67-EC9A669BFDF9}"/>
          </ac:picMkLst>
        </pc:picChg>
        <pc:picChg chg="del">
          <ac:chgData name="Blair, Mark C" userId="S::blair012@gannon.edu::7510fe4f-fa86-4358-b501-1c5c133c5544" providerId="AD" clId="Web-{660EB255-DE1E-7402-D43B-F21A8F238341}" dt="2020-02-11T17:42:52.340" v="42"/>
          <ac:picMkLst>
            <pc:docMk/>
            <pc:sldMk cId="1578294420" sldId="256"/>
            <ac:picMk id="7" creationId="{F6BD728A-CD6B-436C-970A-0B0872B9FB2A}"/>
          </ac:picMkLst>
        </pc:picChg>
      </pc:sldChg>
    </pc:docChg>
  </pc:docChgLst>
  <pc:docChgLst>
    <pc:chgData name="Rajbhandari, Tejita" userId="S::rajbhand001@gannon.edu::2495adf5-0229-4f60-961a-6d93e80db744" providerId="AD" clId="Web-{22D7E2DC-496B-48B2-9A48-8E0A87FCA8C0}"/>
    <pc:docChg chg="modSld">
      <pc:chgData name="Rajbhandari, Tejita" userId="S::rajbhand001@gannon.edu::2495adf5-0229-4f60-961a-6d93e80db744" providerId="AD" clId="Web-{22D7E2DC-496B-48B2-9A48-8E0A87FCA8C0}" dt="2020-02-20T00:31:28.550" v="3" actId="20577"/>
      <pc:docMkLst>
        <pc:docMk/>
      </pc:docMkLst>
      <pc:sldChg chg="modSp">
        <pc:chgData name="Rajbhandari, Tejita" userId="S::rajbhand001@gannon.edu::2495adf5-0229-4f60-961a-6d93e80db744" providerId="AD" clId="Web-{22D7E2DC-496B-48B2-9A48-8E0A87FCA8C0}" dt="2020-02-20T00:31:28.550" v="2" actId="20577"/>
        <pc:sldMkLst>
          <pc:docMk/>
          <pc:sldMk cId="2910471070" sldId="284"/>
        </pc:sldMkLst>
        <pc:spChg chg="mod">
          <ac:chgData name="Rajbhandari, Tejita" userId="S::rajbhand001@gannon.edu::2495adf5-0229-4f60-961a-6d93e80db744" providerId="AD" clId="Web-{22D7E2DC-496B-48B2-9A48-8E0A87FCA8C0}" dt="2020-02-20T00:31:28.550" v="2" actId="20577"/>
          <ac:spMkLst>
            <pc:docMk/>
            <pc:sldMk cId="2910471070" sldId="284"/>
            <ac:spMk id="3" creationId="{7F9F5BF9-F750-4C2E-94C9-3462DCE2410F}"/>
          </ac:spMkLst>
        </pc:spChg>
      </pc:sldChg>
    </pc:docChg>
  </pc:docChgLst>
  <pc:docChgLst>
    <pc:chgData name="Rajbhandari, Tejita" userId="S::rajbhand001@gannon.edu::2495adf5-0229-4f60-961a-6d93e80db744" providerId="AD" clId="Web-{2811C0FD-4DDB-C305-F024-D02353A08B6A}"/>
    <pc:docChg chg="modSld">
      <pc:chgData name="Rajbhandari, Tejita" userId="S::rajbhand001@gannon.edu::2495adf5-0229-4f60-961a-6d93e80db744" providerId="AD" clId="Web-{2811C0FD-4DDB-C305-F024-D02353A08B6A}" dt="2020-02-24T23:31:59.757" v="45" actId="14100"/>
      <pc:docMkLst>
        <pc:docMk/>
      </pc:docMkLst>
      <pc:sldChg chg="modSp">
        <pc:chgData name="Rajbhandari, Tejita" userId="S::rajbhand001@gannon.edu::2495adf5-0229-4f60-961a-6d93e80db744" providerId="AD" clId="Web-{2811C0FD-4DDB-C305-F024-D02353A08B6A}" dt="2020-02-24T23:24:54.051" v="21" actId="1076"/>
        <pc:sldMkLst>
          <pc:docMk/>
          <pc:sldMk cId="987366765" sldId="280"/>
        </pc:sldMkLst>
        <pc:spChg chg="mod">
          <ac:chgData name="Rajbhandari, Tejita" userId="S::rajbhand001@gannon.edu::2495adf5-0229-4f60-961a-6d93e80db744" providerId="AD" clId="Web-{2811C0FD-4DDB-C305-F024-D02353A08B6A}" dt="2020-02-24T23:24:41.519" v="19" actId="20577"/>
          <ac:spMkLst>
            <pc:docMk/>
            <pc:sldMk cId="987366765" sldId="280"/>
            <ac:spMk id="3" creationId="{D2F8C73E-62F1-4163-B54F-FB1786DAA2E3}"/>
          </ac:spMkLst>
        </pc:spChg>
        <pc:picChg chg="mod">
          <ac:chgData name="Rajbhandari, Tejita" userId="S::rajbhand001@gannon.edu::2495adf5-0229-4f60-961a-6d93e80db744" providerId="AD" clId="Web-{2811C0FD-4DDB-C305-F024-D02353A08B6A}" dt="2020-02-24T23:24:54.051" v="21" actId="1076"/>
          <ac:picMkLst>
            <pc:docMk/>
            <pc:sldMk cId="987366765" sldId="280"/>
            <ac:picMk id="4" creationId="{00000000-0000-0000-0000-000000000000}"/>
          </ac:picMkLst>
        </pc:picChg>
      </pc:sldChg>
      <pc:sldChg chg="modSp">
        <pc:chgData name="Rajbhandari, Tejita" userId="S::rajbhand001@gannon.edu::2495adf5-0229-4f60-961a-6d93e80db744" providerId="AD" clId="Web-{2811C0FD-4DDB-C305-F024-D02353A08B6A}" dt="2020-02-24T23:31:59.757" v="45" actId="14100"/>
        <pc:sldMkLst>
          <pc:docMk/>
          <pc:sldMk cId="1653264810" sldId="282"/>
        </pc:sldMkLst>
        <pc:spChg chg="mod">
          <ac:chgData name="Rajbhandari, Tejita" userId="S::rajbhand001@gannon.edu::2495adf5-0229-4f60-961a-6d93e80db744" providerId="AD" clId="Web-{2811C0FD-4DDB-C305-F024-D02353A08B6A}" dt="2020-02-24T23:31:59.757" v="45" actId="14100"/>
          <ac:spMkLst>
            <pc:docMk/>
            <pc:sldMk cId="1653264810" sldId="282"/>
            <ac:spMk id="3" creationId="{AAA3D023-B2AD-4F46-B059-08E720461EC7}"/>
          </ac:spMkLst>
        </pc:spChg>
        <pc:picChg chg="mod modCrop">
          <ac:chgData name="Rajbhandari, Tejita" userId="S::rajbhand001@gannon.edu::2495adf5-0229-4f60-961a-6d93e80db744" providerId="AD" clId="Web-{2811C0FD-4DDB-C305-F024-D02353A08B6A}" dt="2020-02-24T23:31:54.725" v="44" actId="1076"/>
          <ac:picMkLst>
            <pc:docMk/>
            <pc:sldMk cId="1653264810" sldId="282"/>
            <ac:picMk id="5" creationId="{00000000-0000-0000-0000-000000000000}"/>
          </ac:picMkLst>
        </pc:picChg>
      </pc:sldChg>
    </pc:docChg>
  </pc:docChgLst>
  <pc:docChgLst>
    <pc:chgData name="Blair, Mark C" userId="S::blair012@gannon.edu::7510fe4f-fa86-4358-b501-1c5c133c5544" providerId="AD" clId="Web-{551DF8A8-8606-45E0-3BDC-D4B414A37152}"/>
    <pc:docChg chg="modSld">
      <pc:chgData name="Blair, Mark C" userId="S::blair012@gannon.edu::7510fe4f-fa86-4358-b501-1c5c133c5544" providerId="AD" clId="Web-{551DF8A8-8606-45E0-3BDC-D4B414A37152}" dt="2020-02-11T17:34:10.419" v="6" actId="14100"/>
      <pc:docMkLst>
        <pc:docMk/>
      </pc:docMkLst>
      <pc:sldChg chg="addSp delSp modSp">
        <pc:chgData name="Blair, Mark C" userId="S::blair012@gannon.edu::7510fe4f-fa86-4358-b501-1c5c133c5544" providerId="AD" clId="Web-{551DF8A8-8606-45E0-3BDC-D4B414A37152}" dt="2020-02-11T17:34:10.419" v="6" actId="14100"/>
        <pc:sldMkLst>
          <pc:docMk/>
          <pc:sldMk cId="1578294420" sldId="256"/>
        </pc:sldMkLst>
        <pc:picChg chg="add del mod">
          <ac:chgData name="Blair, Mark C" userId="S::blair012@gannon.edu::7510fe4f-fa86-4358-b501-1c5c133c5544" providerId="AD" clId="Web-{551DF8A8-8606-45E0-3BDC-D4B414A37152}" dt="2020-02-11T17:33:58.528" v="3"/>
          <ac:picMkLst>
            <pc:docMk/>
            <pc:sldMk cId="1578294420" sldId="256"/>
            <ac:picMk id="4" creationId="{12222B5E-4187-40AC-B1B1-41D1BDF70F56}"/>
          </ac:picMkLst>
        </pc:picChg>
        <pc:picChg chg="add mod">
          <ac:chgData name="Blair, Mark C" userId="S::blair012@gannon.edu::7510fe4f-fa86-4358-b501-1c5c133c5544" providerId="AD" clId="Web-{551DF8A8-8606-45E0-3BDC-D4B414A37152}" dt="2020-02-11T17:34:10.419" v="6" actId="14100"/>
          <ac:picMkLst>
            <pc:docMk/>
            <pc:sldMk cId="1578294420" sldId="256"/>
            <ac:picMk id="7" creationId="{F6BD728A-CD6B-436C-970A-0B0872B9FB2A}"/>
          </ac:picMkLst>
        </pc:picChg>
      </pc:sldChg>
    </pc:docChg>
  </pc:docChgLst>
  <pc:docChgLst>
    <pc:chgData name="Blair, Mark C" userId="S::blair012@gannon.edu::7510fe4f-fa86-4358-b501-1c5c133c5544" providerId="AD" clId="Web-{BBB9799F-104B-B8EC-5771-922AEB639F2C}"/>
    <pc:docChg chg="modSld">
      <pc:chgData name="Blair, Mark C" userId="S::blair012@gannon.edu::7510fe4f-fa86-4358-b501-1c5c133c5544" providerId="AD" clId="Web-{BBB9799F-104B-B8EC-5771-922AEB639F2C}" dt="2020-02-11T04:05:31.904" v="0"/>
      <pc:docMkLst>
        <pc:docMk/>
      </pc:docMkLst>
      <pc:sldChg chg="modSp">
        <pc:chgData name="Blair, Mark C" userId="S::blair012@gannon.edu::7510fe4f-fa86-4358-b501-1c5c133c5544" providerId="AD" clId="Web-{BBB9799F-104B-B8EC-5771-922AEB639F2C}" dt="2020-02-11T04:05:31.904" v="0"/>
        <pc:sldMkLst>
          <pc:docMk/>
          <pc:sldMk cId="2783375561" sldId="285"/>
        </pc:sldMkLst>
        <pc:spChg chg="mod">
          <ac:chgData name="Blair, Mark C" userId="S::blair012@gannon.edu::7510fe4f-fa86-4358-b501-1c5c133c5544" providerId="AD" clId="Web-{BBB9799F-104B-B8EC-5771-922AEB639F2C}" dt="2020-02-11T04:05:31.904" v="0"/>
          <ac:spMkLst>
            <pc:docMk/>
            <pc:sldMk cId="2783375561" sldId="285"/>
            <ac:spMk id="3" creationId="{CE156A2A-904A-46D6-B7D5-D88F7D3EA418}"/>
          </ac:spMkLst>
        </pc:spChg>
      </pc:sldChg>
    </pc:docChg>
  </pc:docChgLst>
  <pc:docChgLst>
    <pc:chgData name="Blair, Mark C" userId="S::blair012@gannon.edu::7510fe4f-fa86-4358-b501-1c5c133c5544" providerId="AD" clId="Web-{3F4FF346-F02C-1D15-E2D8-83AE8C2E1DAE}"/>
    <pc:docChg chg="addSld modSld">
      <pc:chgData name="Blair, Mark C" userId="S::blair012@gannon.edu::7510fe4f-fa86-4358-b501-1c5c133c5544" providerId="AD" clId="Web-{3F4FF346-F02C-1D15-E2D8-83AE8C2E1DAE}" dt="2020-02-11T03:13:50.579" v="69" actId="20577"/>
      <pc:docMkLst>
        <pc:docMk/>
      </pc:docMkLst>
      <pc:sldChg chg="modSp new">
        <pc:chgData name="Blair, Mark C" userId="S::blair012@gannon.edu::7510fe4f-fa86-4358-b501-1c5c133c5544" providerId="AD" clId="Web-{3F4FF346-F02C-1D15-E2D8-83AE8C2E1DAE}" dt="2020-02-11T03:07:36.095" v="49" actId="20577"/>
        <pc:sldMkLst>
          <pc:docMk/>
          <pc:sldMk cId="987366765" sldId="280"/>
        </pc:sldMkLst>
        <pc:spChg chg="mod">
          <ac:chgData name="Blair, Mark C" userId="S::blair012@gannon.edu::7510fe4f-fa86-4358-b501-1c5c133c5544" providerId="AD" clId="Web-{3F4FF346-F02C-1D15-E2D8-83AE8C2E1DAE}" dt="2020-02-11T03:07:36.095" v="49" actId="20577"/>
          <ac:spMkLst>
            <pc:docMk/>
            <pc:sldMk cId="987366765" sldId="280"/>
            <ac:spMk id="2" creationId="{C9164EE0-CD8D-4CA4-89AC-1DFE326A25F6}"/>
          </ac:spMkLst>
        </pc:spChg>
        <pc:spChg chg="mod">
          <ac:chgData name="Blair, Mark C" userId="S::blair012@gannon.edu::7510fe4f-fa86-4358-b501-1c5c133c5544" providerId="AD" clId="Web-{3F4FF346-F02C-1D15-E2D8-83AE8C2E1DAE}" dt="2020-02-11T03:07:29.329" v="27" actId="20577"/>
          <ac:spMkLst>
            <pc:docMk/>
            <pc:sldMk cId="987366765" sldId="280"/>
            <ac:spMk id="3" creationId="{D2F8C73E-62F1-4163-B54F-FB1786DAA2E3}"/>
          </ac:spMkLst>
        </pc:spChg>
      </pc:sldChg>
      <pc:sldChg chg="new">
        <pc:chgData name="Blair, Mark C" userId="S::blair012@gannon.edu::7510fe4f-fa86-4358-b501-1c5c133c5544" providerId="AD" clId="Web-{3F4FF346-F02C-1D15-E2D8-83AE8C2E1DAE}" dt="2020-02-11T03:05:50.687" v="1"/>
        <pc:sldMkLst>
          <pc:docMk/>
          <pc:sldMk cId="881386520" sldId="281"/>
        </pc:sldMkLst>
      </pc:sldChg>
      <pc:sldChg chg="new">
        <pc:chgData name="Blair, Mark C" userId="S::blair012@gannon.edu::7510fe4f-fa86-4358-b501-1c5c133c5544" providerId="AD" clId="Web-{3F4FF346-F02C-1D15-E2D8-83AE8C2E1DAE}" dt="2020-02-11T03:05:55.109" v="2"/>
        <pc:sldMkLst>
          <pc:docMk/>
          <pc:sldMk cId="1653264810" sldId="282"/>
        </pc:sldMkLst>
      </pc:sldChg>
      <pc:sldChg chg="modSp new">
        <pc:chgData name="Blair, Mark C" userId="S::blair012@gannon.edu::7510fe4f-fa86-4358-b501-1c5c133c5544" providerId="AD" clId="Web-{3F4FF346-F02C-1D15-E2D8-83AE8C2E1DAE}" dt="2020-02-11T03:13:50.579" v="68" actId="20577"/>
        <pc:sldMkLst>
          <pc:docMk/>
          <pc:sldMk cId="2653922257" sldId="283"/>
        </pc:sldMkLst>
        <pc:spChg chg="mod">
          <ac:chgData name="Blair, Mark C" userId="S::blair012@gannon.edu::7510fe4f-fa86-4358-b501-1c5c133c5544" providerId="AD" clId="Web-{3F4FF346-F02C-1D15-E2D8-83AE8C2E1DAE}" dt="2020-02-11T03:13:39.470" v="58" actId="20577"/>
          <ac:spMkLst>
            <pc:docMk/>
            <pc:sldMk cId="2653922257" sldId="283"/>
            <ac:spMk id="2" creationId="{310D535C-F43A-41B3-8C21-80FFCF87D309}"/>
          </ac:spMkLst>
        </pc:spChg>
        <pc:spChg chg="mod">
          <ac:chgData name="Blair, Mark C" userId="S::blair012@gannon.edu::7510fe4f-fa86-4358-b501-1c5c133c5544" providerId="AD" clId="Web-{3F4FF346-F02C-1D15-E2D8-83AE8C2E1DAE}" dt="2020-02-11T03:13:50.579" v="68" actId="20577"/>
          <ac:spMkLst>
            <pc:docMk/>
            <pc:sldMk cId="2653922257" sldId="283"/>
            <ac:spMk id="3" creationId="{1A4DC795-C928-4CB6-9FF3-3936C8D858F5}"/>
          </ac:spMkLst>
        </pc:spChg>
      </pc:sldChg>
      <pc:sldChg chg="new">
        <pc:chgData name="Blair, Mark C" userId="S::blair012@gannon.edu::7510fe4f-fa86-4358-b501-1c5c133c5544" providerId="AD" clId="Web-{3F4FF346-F02C-1D15-E2D8-83AE8C2E1DAE}" dt="2020-02-11T03:06:00.609" v="4"/>
        <pc:sldMkLst>
          <pc:docMk/>
          <pc:sldMk cId="2910471070" sldId="284"/>
        </pc:sldMkLst>
      </pc:sldChg>
      <pc:sldChg chg="new">
        <pc:chgData name="Blair, Mark C" userId="S::blair012@gannon.edu::7510fe4f-fa86-4358-b501-1c5c133c5544" providerId="AD" clId="Web-{3F4FF346-F02C-1D15-E2D8-83AE8C2E1DAE}" dt="2020-02-11T03:06:02.437" v="5"/>
        <pc:sldMkLst>
          <pc:docMk/>
          <pc:sldMk cId="2783375561" sldId="285"/>
        </pc:sldMkLst>
      </pc:sldChg>
      <pc:sldChg chg="modSp new">
        <pc:chgData name="Blair, Mark C" userId="S::blair012@gannon.edu::7510fe4f-fa86-4358-b501-1c5c133c5544" providerId="AD" clId="Web-{3F4FF346-F02C-1D15-E2D8-83AE8C2E1DAE}" dt="2020-02-11T03:13:23.861" v="54" actId="20577"/>
        <pc:sldMkLst>
          <pc:docMk/>
          <pc:sldMk cId="1602147631" sldId="286"/>
        </pc:sldMkLst>
        <pc:spChg chg="mod">
          <ac:chgData name="Blair, Mark C" userId="S::blair012@gannon.edu::7510fe4f-fa86-4358-b501-1c5c133c5544" providerId="AD" clId="Web-{3F4FF346-F02C-1D15-E2D8-83AE8C2E1DAE}" dt="2020-02-11T03:13:23.861" v="54" actId="20577"/>
          <ac:spMkLst>
            <pc:docMk/>
            <pc:sldMk cId="1602147631" sldId="286"/>
            <ac:spMk id="2" creationId="{0CE755CD-0FBA-4545-917A-01A2102446A4}"/>
          </ac:spMkLst>
        </pc:spChg>
      </pc:sldChg>
    </pc:docChg>
  </pc:docChgLst>
  <pc:docChgLst>
    <pc:chgData name="Blair, Mark C" userId="S::blair012@gannon.edu::7510fe4f-fa86-4358-b501-1c5c133c5544" providerId="AD" clId="Web-{7B7025CA-C02F-9370-4525-B3B3EC78CEA3}"/>
    <pc:docChg chg="modSld addMainMaster delMainMaster">
      <pc:chgData name="Blair, Mark C" userId="S::blair012@gannon.edu::7510fe4f-fa86-4358-b501-1c5c133c5544" providerId="AD" clId="Web-{7B7025CA-C02F-9370-4525-B3B3EC78CEA3}" dt="2020-02-11T17:37:30.385" v="5"/>
      <pc:docMkLst>
        <pc:docMk/>
      </pc:docMkLst>
      <pc:sldChg chg="modSp mod modClrScheme chgLayout">
        <pc:chgData name="Blair, Mark C" userId="S::blair012@gannon.edu::7510fe4f-fa86-4358-b501-1c5c133c5544" providerId="AD" clId="Web-{7B7025CA-C02F-9370-4525-B3B3EC78CEA3}" dt="2020-02-11T17:37:30.385" v="5"/>
        <pc:sldMkLst>
          <pc:docMk/>
          <pc:sldMk cId="1578294420" sldId="256"/>
        </pc:sldMkLst>
        <pc:spChg chg="mod ord">
          <ac:chgData name="Blair, Mark C" userId="S::blair012@gannon.edu::7510fe4f-fa86-4358-b501-1c5c133c5544" providerId="AD" clId="Web-{7B7025CA-C02F-9370-4525-B3B3EC78CEA3}" dt="2020-02-11T17:37:30.385" v="5"/>
          <ac:spMkLst>
            <pc:docMk/>
            <pc:sldMk cId="1578294420" sldId="256"/>
            <ac:spMk id="2" creationId="{CEE38C11-E772-49E5-BE30-DFA5A617BD0A}"/>
          </ac:spMkLst>
        </pc:spChg>
        <pc:spChg chg="mod ord">
          <ac:chgData name="Blair, Mark C" userId="S::blair012@gannon.edu::7510fe4f-fa86-4358-b501-1c5c133c5544" providerId="AD" clId="Web-{7B7025CA-C02F-9370-4525-B3B3EC78CEA3}" dt="2020-02-11T17:37:30.385" v="5"/>
          <ac:spMkLst>
            <pc:docMk/>
            <pc:sldMk cId="1578294420" sldId="256"/>
            <ac:spMk id="3" creationId="{DAB6DCEB-79E4-445F-9029-E1C0ABCA1C93}"/>
          </ac:spMkLst>
        </pc:spChg>
        <pc:picChg chg="ord">
          <ac:chgData name="Blair, Mark C" userId="S::blair012@gannon.edu::7510fe4f-fa86-4358-b501-1c5c133c5544" providerId="AD" clId="Web-{7B7025CA-C02F-9370-4525-B3B3EC78CEA3}" dt="2020-02-11T17:36:01.741" v="0"/>
          <ac:picMkLst>
            <pc:docMk/>
            <pc:sldMk cId="1578294420" sldId="256"/>
            <ac:picMk id="7" creationId="{F6BD728A-CD6B-436C-970A-0B0872B9FB2A}"/>
          </ac:picMkLst>
        </pc:picChg>
      </pc:sldChg>
      <pc:sldChg chg="modSp mod modClrScheme chgLayout">
        <pc:chgData name="Blair, Mark C" userId="S::blair012@gannon.edu::7510fe4f-fa86-4358-b501-1c5c133c5544" providerId="AD" clId="Web-{7B7025CA-C02F-9370-4525-B3B3EC78CEA3}" dt="2020-02-11T17:37:30.385" v="5"/>
        <pc:sldMkLst>
          <pc:docMk/>
          <pc:sldMk cId="296640767" sldId="273"/>
        </pc:sldMkLst>
        <pc:spChg chg="mod ord">
          <ac:chgData name="Blair, Mark C" userId="S::blair012@gannon.edu::7510fe4f-fa86-4358-b501-1c5c133c5544" providerId="AD" clId="Web-{7B7025CA-C02F-9370-4525-B3B3EC78CEA3}" dt="2020-02-11T17:37:30.385" v="5"/>
          <ac:spMkLst>
            <pc:docMk/>
            <pc:sldMk cId="296640767" sldId="273"/>
            <ac:spMk id="2" creationId="{9825B25C-4B51-DD42-9EC1-FC0C4CC41FC6}"/>
          </ac:spMkLst>
        </pc:spChg>
        <pc:spChg chg="mod ord">
          <ac:chgData name="Blair, Mark C" userId="S::blair012@gannon.edu::7510fe4f-fa86-4358-b501-1c5c133c5544" providerId="AD" clId="Web-{7B7025CA-C02F-9370-4525-B3B3EC78CEA3}" dt="2020-02-11T17:37:30.385" v="5"/>
          <ac:spMkLst>
            <pc:docMk/>
            <pc:sldMk cId="296640767" sldId="273"/>
            <ac:spMk id="3" creationId="{394E318D-6789-DF47-806C-7474C6C11886}"/>
          </ac:spMkLst>
        </pc:spChg>
      </pc:sldChg>
      <pc:sldChg chg="modSp mod modClrScheme chgLayout">
        <pc:chgData name="Blair, Mark C" userId="S::blair012@gannon.edu::7510fe4f-fa86-4358-b501-1c5c133c5544" providerId="AD" clId="Web-{7B7025CA-C02F-9370-4525-B3B3EC78CEA3}" dt="2020-02-11T17:37:30.385" v="5"/>
        <pc:sldMkLst>
          <pc:docMk/>
          <pc:sldMk cId="205097805" sldId="274"/>
        </pc:sldMkLst>
        <pc:spChg chg="mod ord">
          <ac:chgData name="Blair, Mark C" userId="S::blair012@gannon.edu::7510fe4f-fa86-4358-b501-1c5c133c5544" providerId="AD" clId="Web-{7B7025CA-C02F-9370-4525-B3B3EC78CEA3}" dt="2020-02-11T17:37:30.385" v="5"/>
          <ac:spMkLst>
            <pc:docMk/>
            <pc:sldMk cId="205097805" sldId="274"/>
            <ac:spMk id="2" creationId="{2F3ECC56-E61D-4A77-87F0-98ABF614374F}"/>
          </ac:spMkLst>
        </pc:spChg>
      </pc:sldChg>
      <pc:sldChg chg="modSp mod modClrScheme chgLayout">
        <pc:chgData name="Blair, Mark C" userId="S::blair012@gannon.edu::7510fe4f-fa86-4358-b501-1c5c133c5544" providerId="AD" clId="Web-{7B7025CA-C02F-9370-4525-B3B3EC78CEA3}" dt="2020-02-11T17:37:30.385" v="5"/>
        <pc:sldMkLst>
          <pc:docMk/>
          <pc:sldMk cId="918210918" sldId="275"/>
        </pc:sldMkLst>
        <pc:spChg chg="mod ord">
          <ac:chgData name="Blair, Mark C" userId="S::blair012@gannon.edu::7510fe4f-fa86-4358-b501-1c5c133c5544" providerId="AD" clId="Web-{7B7025CA-C02F-9370-4525-B3B3EC78CEA3}" dt="2020-02-11T17:37:30.385" v="5"/>
          <ac:spMkLst>
            <pc:docMk/>
            <pc:sldMk cId="918210918" sldId="275"/>
            <ac:spMk id="2" creationId="{CAF8F818-76E8-4AD1-887D-4BAD3479C370}"/>
          </ac:spMkLst>
        </pc:spChg>
        <pc:picChg chg="mod ord">
          <ac:chgData name="Blair, Mark C" userId="S::blair012@gannon.edu::7510fe4f-fa86-4358-b501-1c5c133c5544" providerId="AD" clId="Web-{7B7025CA-C02F-9370-4525-B3B3EC78CEA3}" dt="2020-02-11T17:37:30.385" v="5"/>
          <ac:picMkLst>
            <pc:docMk/>
            <pc:sldMk cId="918210918" sldId="275"/>
            <ac:picMk id="9" creationId="{F40CD488-8C56-4D48-9521-CE81094365BB}"/>
          </ac:picMkLst>
        </pc:picChg>
      </pc:sldChg>
      <pc:sldChg chg="modSp mod modClrScheme chgLayout">
        <pc:chgData name="Blair, Mark C" userId="S::blair012@gannon.edu::7510fe4f-fa86-4358-b501-1c5c133c5544" providerId="AD" clId="Web-{7B7025CA-C02F-9370-4525-B3B3EC78CEA3}" dt="2020-02-11T17:37:30.385" v="5"/>
        <pc:sldMkLst>
          <pc:docMk/>
          <pc:sldMk cId="3375481214" sldId="276"/>
        </pc:sldMkLst>
        <pc:spChg chg="mod ord">
          <ac:chgData name="Blair, Mark C" userId="S::blair012@gannon.edu::7510fe4f-fa86-4358-b501-1c5c133c5544" providerId="AD" clId="Web-{7B7025CA-C02F-9370-4525-B3B3EC78CEA3}" dt="2020-02-11T17:37:30.385" v="5"/>
          <ac:spMkLst>
            <pc:docMk/>
            <pc:sldMk cId="3375481214" sldId="276"/>
            <ac:spMk id="2" creationId="{523515D6-5DF4-4FF2-B467-2B9C1D34D9AB}"/>
          </ac:spMkLst>
        </pc:spChg>
        <pc:spChg chg="mod ord">
          <ac:chgData name="Blair, Mark C" userId="S::blair012@gannon.edu::7510fe4f-fa86-4358-b501-1c5c133c5544" providerId="AD" clId="Web-{7B7025CA-C02F-9370-4525-B3B3EC78CEA3}" dt="2020-02-11T17:37:30.385" v="5"/>
          <ac:spMkLst>
            <pc:docMk/>
            <pc:sldMk cId="3375481214" sldId="276"/>
            <ac:spMk id="3" creationId="{2AA2416E-1376-45DD-A9B4-CA6E839886E5}"/>
          </ac:spMkLst>
        </pc:spChg>
      </pc:sldChg>
      <pc:sldChg chg="modSp mod modClrScheme chgLayout">
        <pc:chgData name="Blair, Mark C" userId="S::blair012@gannon.edu::7510fe4f-fa86-4358-b501-1c5c133c5544" providerId="AD" clId="Web-{7B7025CA-C02F-9370-4525-B3B3EC78CEA3}" dt="2020-02-11T17:37:30.385" v="5"/>
        <pc:sldMkLst>
          <pc:docMk/>
          <pc:sldMk cId="1902985886" sldId="277"/>
        </pc:sldMkLst>
        <pc:spChg chg="mod ord">
          <ac:chgData name="Blair, Mark C" userId="S::blair012@gannon.edu::7510fe4f-fa86-4358-b501-1c5c133c5544" providerId="AD" clId="Web-{7B7025CA-C02F-9370-4525-B3B3EC78CEA3}" dt="2020-02-11T17:37:30.385" v="5"/>
          <ac:spMkLst>
            <pc:docMk/>
            <pc:sldMk cId="1902985886" sldId="277"/>
            <ac:spMk id="2" creationId="{CE7AD336-2129-44D5-B581-723C0EDF452B}"/>
          </ac:spMkLst>
        </pc:spChg>
        <pc:spChg chg="mod ord">
          <ac:chgData name="Blair, Mark C" userId="S::blair012@gannon.edu::7510fe4f-fa86-4358-b501-1c5c133c5544" providerId="AD" clId="Web-{7B7025CA-C02F-9370-4525-B3B3EC78CEA3}" dt="2020-02-11T17:37:30.385" v="5"/>
          <ac:spMkLst>
            <pc:docMk/>
            <pc:sldMk cId="1902985886" sldId="277"/>
            <ac:spMk id="7" creationId="{AE65667A-66F0-4885-903E-9E61934CA0B7}"/>
          </ac:spMkLst>
        </pc:spChg>
      </pc:sldChg>
      <pc:sldChg chg="modSp mod modClrScheme chgLayout">
        <pc:chgData name="Blair, Mark C" userId="S::blair012@gannon.edu::7510fe4f-fa86-4358-b501-1c5c133c5544" providerId="AD" clId="Web-{7B7025CA-C02F-9370-4525-B3B3EC78CEA3}" dt="2020-02-11T17:37:30.385" v="5"/>
        <pc:sldMkLst>
          <pc:docMk/>
          <pc:sldMk cId="2169757671" sldId="278"/>
        </pc:sldMkLst>
        <pc:spChg chg="mod ord">
          <ac:chgData name="Blair, Mark C" userId="S::blair012@gannon.edu::7510fe4f-fa86-4358-b501-1c5c133c5544" providerId="AD" clId="Web-{7B7025CA-C02F-9370-4525-B3B3EC78CEA3}" dt="2020-02-11T17:37:30.385" v="5"/>
          <ac:spMkLst>
            <pc:docMk/>
            <pc:sldMk cId="2169757671" sldId="278"/>
            <ac:spMk id="2" creationId="{FE9BB6B3-4176-454C-AC2A-383561AC9B28}"/>
          </ac:spMkLst>
        </pc:spChg>
        <pc:spChg chg="mod ord">
          <ac:chgData name="Blair, Mark C" userId="S::blair012@gannon.edu::7510fe4f-fa86-4358-b501-1c5c133c5544" providerId="AD" clId="Web-{7B7025CA-C02F-9370-4525-B3B3EC78CEA3}" dt="2020-02-11T17:37:30.385" v="5"/>
          <ac:spMkLst>
            <pc:docMk/>
            <pc:sldMk cId="2169757671" sldId="278"/>
            <ac:spMk id="3" creationId="{8604766E-9A1F-41AB-92FE-D8B159595831}"/>
          </ac:spMkLst>
        </pc:spChg>
      </pc:sldChg>
      <pc:sldChg chg="modSp mod modClrScheme chgLayout">
        <pc:chgData name="Blair, Mark C" userId="S::blair012@gannon.edu::7510fe4f-fa86-4358-b501-1c5c133c5544" providerId="AD" clId="Web-{7B7025CA-C02F-9370-4525-B3B3EC78CEA3}" dt="2020-02-11T17:37:30.385" v="5"/>
        <pc:sldMkLst>
          <pc:docMk/>
          <pc:sldMk cId="3229011" sldId="279"/>
        </pc:sldMkLst>
        <pc:spChg chg="mod ord">
          <ac:chgData name="Blair, Mark C" userId="S::blair012@gannon.edu::7510fe4f-fa86-4358-b501-1c5c133c5544" providerId="AD" clId="Web-{7B7025CA-C02F-9370-4525-B3B3EC78CEA3}" dt="2020-02-11T17:37:30.385" v="5"/>
          <ac:spMkLst>
            <pc:docMk/>
            <pc:sldMk cId="3229011" sldId="279"/>
            <ac:spMk id="2" creationId="{81EC3F5B-E7AD-4431-835B-8C8F917B2D9D}"/>
          </ac:spMkLst>
        </pc:spChg>
        <pc:spChg chg="mod ord">
          <ac:chgData name="Blair, Mark C" userId="S::blair012@gannon.edu::7510fe4f-fa86-4358-b501-1c5c133c5544" providerId="AD" clId="Web-{7B7025CA-C02F-9370-4525-B3B3EC78CEA3}" dt="2020-02-11T17:37:30.385" v="5"/>
          <ac:spMkLst>
            <pc:docMk/>
            <pc:sldMk cId="3229011" sldId="279"/>
            <ac:spMk id="3" creationId="{C8B3A403-D69F-4636-851B-C172E923A317}"/>
          </ac:spMkLst>
        </pc:spChg>
      </pc:sldChg>
      <pc:sldChg chg="modSp mod modClrScheme chgLayout">
        <pc:chgData name="Blair, Mark C" userId="S::blair012@gannon.edu::7510fe4f-fa86-4358-b501-1c5c133c5544" providerId="AD" clId="Web-{7B7025CA-C02F-9370-4525-B3B3EC78CEA3}" dt="2020-02-11T17:37:30.385" v="5"/>
        <pc:sldMkLst>
          <pc:docMk/>
          <pc:sldMk cId="987366765" sldId="280"/>
        </pc:sldMkLst>
        <pc:spChg chg="mod ord">
          <ac:chgData name="Blair, Mark C" userId="S::blair012@gannon.edu::7510fe4f-fa86-4358-b501-1c5c133c5544" providerId="AD" clId="Web-{7B7025CA-C02F-9370-4525-B3B3EC78CEA3}" dt="2020-02-11T17:37:30.385" v="5"/>
          <ac:spMkLst>
            <pc:docMk/>
            <pc:sldMk cId="987366765" sldId="280"/>
            <ac:spMk id="2" creationId="{C9164EE0-CD8D-4CA4-89AC-1DFE326A25F6}"/>
          </ac:spMkLst>
        </pc:spChg>
        <pc:spChg chg="mod ord">
          <ac:chgData name="Blair, Mark C" userId="S::blair012@gannon.edu::7510fe4f-fa86-4358-b501-1c5c133c5544" providerId="AD" clId="Web-{7B7025CA-C02F-9370-4525-B3B3EC78CEA3}" dt="2020-02-11T17:37:30.385" v="5"/>
          <ac:spMkLst>
            <pc:docMk/>
            <pc:sldMk cId="987366765" sldId="280"/>
            <ac:spMk id="3" creationId="{D2F8C73E-62F1-4163-B54F-FB1786DAA2E3}"/>
          </ac:spMkLst>
        </pc:spChg>
      </pc:sldChg>
      <pc:sldChg chg="modSp mod modClrScheme chgLayout">
        <pc:chgData name="Blair, Mark C" userId="S::blair012@gannon.edu::7510fe4f-fa86-4358-b501-1c5c133c5544" providerId="AD" clId="Web-{7B7025CA-C02F-9370-4525-B3B3EC78CEA3}" dt="2020-02-11T17:37:30.385" v="5"/>
        <pc:sldMkLst>
          <pc:docMk/>
          <pc:sldMk cId="881386520" sldId="281"/>
        </pc:sldMkLst>
        <pc:spChg chg="mod ord">
          <ac:chgData name="Blair, Mark C" userId="S::blair012@gannon.edu::7510fe4f-fa86-4358-b501-1c5c133c5544" providerId="AD" clId="Web-{7B7025CA-C02F-9370-4525-B3B3EC78CEA3}" dt="2020-02-11T17:37:30.385" v="5"/>
          <ac:spMkLst>
            <pc:docMk/>
            <pc:sldMk cId="881386520" sldId="281"/>
            <ac:spMk id="2" creationId="{735EB686-7BA3-4DFD-A939-19A0A3F177E9}"/>
          </ac:spMkLst>
        </pc:spChg>
        <pc:spChg chg="mod ord">
          <ac:chgData name="Blair, Mark C" userId="S::blair012@gannon.edu::7510fe4f-fa86-4358-b501-1c5c133c5544" providerId="AD" clId="Web-{7B7025CA-C02F-9370-4525-B3B3EC78CEA3}" dt="2020-02-11T17:37:30.385" v="5"/>
          <ac:spMkLst>
            <pc:docMk/>
            <pc:sldMk cId="881386520" sldId="281"/>
            <ac:spMk id="3" creationId="{5D36DD1F-4AA1-4223-B082-F27AEF488CAF}"/>
          </ac:spMkLst>
        </pc:spChg>
      </pc:sldChg>
      <pc:sldChg chg="modSp mod modClrScheme chgLayout">
        <pc:chgData name="Blair, Mark C" userId="S::blair012@gannon.edu::7510fe4f-fa86-4358-b501-1c5c133c5544" providerId="AD" clId="Web-{7B7025CA-C02F-9370-4525-B3B3EC78CEA3}" dt="2020-02-11T17:37:30.385" v="5"/>
        <pc:sldMkLst>
          <pc:docMk/>
          <pc:sldMk cId="1653264810" sldId="282"/>
        </pc:sldMkLst>
        <pc:spChg chg="mod ord">
          <ac:chgData name="Blair, Mark C" userId="S::blair012@gannon.edu::7510fe4f-fa86-4358-b501-1c5c133c5544" providerId="AD" clId="Web-{7B7025CA-C02F-9370-4525-B3B3EC78CEA3}" dt="2020-02-11T17:37:30.385" v="5"/>
          <ac:spMkLst>
            <pc:docMk/>
            <pc:sldMk cId="1653264810" sldId="282"/>
            <ac:spMk id="2" creationId="{2B4B296B-B8A3-447D-A6AB-E17AE14A3112}"/>
          </ac:spMkLst>
        </pc:spChg>
        <pc:spChg chg="mod ord">
          <ac:chgData name="Blair, Mark C" userId="S::blair012@gannon.edu::7510fe4f-fa86-4358-b501-1c5c133c5544" providerId="AD" clId="Web-{7B7025CA-C02F-9370-4525-B3B3EC78CEA3}" dt="2020-02-11T17:37:30.385" v="5"/>
          <ac:spMkLst>
            <pc:docMk/>
            <pc:sldMk cId="1653264810" sldId="282"/>
            <ac:spMk id="3" creationId="{AAA3D023-B2AD-4F46-B059-08E720461EC7}"/>
          </ac:spMkLst>
        </pc:spChg>
      </pc:sldChg>
      <pc:sldChg chg="modSp mod modClrScheme chgLayout">
        <pc:chgData name="Blair, Mark C" userId="S::blair012@gannon.edu::7510fe4f-fa86-4358-b501-1c5c133c5544" providerId="AD" clId="Web-{7B7025CA-C02F-9370-4525-B3B3EC78CEA3}" dt="2020-02-11T17:37:30.385" v="5"/>
        <pc:sldMkLst>
          <pc:docMk/>
          <pc:sldMk cId="2653922257" sldId="283"/>
        </pc:sldMkLst>
        <pc:spChg chg="mod ord">
          <ac:chgData name="Blair, Mark C" userId="S::blair012@gannon.edu::7510fe4f-fa86-4358-b501-1c5c133c5544" providerId="AD" clId="Web-{7B7025CA-C02F-9370-4525-B3B3EC78CEA3}" dt="2020-02-11T17:37:30.385" v="5"/>
          <ac:spMkLst>
            <pc:docMk/>
            <pc:sldMk cId="2653922257" sldId="283"/>
            <ac:spMk id="2" creationId="{310D535C-F43A-41B3-8C21-80FFCF87D309}"/>
          </ac:spMkLst>
        </pc:spChg>
        <pc:spChg chg="mod ord">
          <ac:chgData name="Blair, Mark C" userId="S::blair012@gannon.edu::7510fe4f-fa86-4358-b501-1c5c133c5544" providerId="AD" clId="Web-{7B7025CA-C02F-9370-4525-B3B3EC78CEA3}" dt="2020-02-11T17:37:30.385" v="5"/>
          <ac:spMkLst>
            <pc:docMk/>
            <pc:sldMk cId="2653922257" sldId="283"/>
            <ac:spMk id="3" creationId="{1A4DC795-C928-4CB6-9FF3-3936C8D858F5}"/>
          </ac:spMkLst>
        </pc:spChg>
      </pc:sldChg>
      <pc:sldChg chg="modSp mod modClrScheme chgLayout">
        <pc:chgData name="Blair, Mark C" userId="S::blair012@gannon.edu::7510fe4f-fa86-4358-b501-1c5c133c5544" providerId="AD" clId="Web-{7B7025CA-C02F-9370-4525-B3B3EC78CEA3}" dt="2020-02-11T17:37:30.385" v="5"/>
        <pc:sldMkLst>
          <pc:docMk/>
          <pc:sldMk cId="2910471070" sldId="284"/>
        </pc:sldMkLst>
        <pc:spChg chg="mod ord">
          <ac:chgData name="Blair, Mark C" userId="S::blair012@gannon.edu::7510fe4f-fa86-4358-b501-1c5c133c5544" providerId="AD" clId="Web-{7B7025CA-C02F-9370-4525-B3B3EC78CEA3}" dt="2020-02-11T17:37:30.385" v="5"/>
          <ac:spMkLst>
            <pc:docMk/>
            <pc:sldMk cId="2910471070" sldId="284"/>
            <ac:spMk id="2" creationId="{76C86C81-04BC-4483-8ECA-8FAD10230148}"/>
          </ac:spMkLst>
        </pc:spChg>
        <pc:spChg chg="mod ord">
          <ac:chgData name="Blair, Mark C" userId="S::blair012@gannon.edu::7510fe4f-fa86-4358-b501-1c5c133c5544" providerId="AD" clId="Web-{7B7025CA-C02F-9370-4525-B3B3EC78CEA3}" dt="2020-02-11T17:37:30.385" v="5"/>
          <ac:spMkLst>
            <pc:docMk/>
            <pc:sldMk cId="2910471070" sldId="284"/>
            <ac:spMk id="3" creationId="{7F9F5BF9-F750-4C2E-94C9-3462DCE2410F}"/>
          </ac:spMkLst>
        </pc:spChg>
      </pc:sldChg>
      <pc:sldChg chg="modSp mod modClrScheme chgLayout">
        <pc:chgData name="Blair, Mark C" userId="S::blair012@gannon.edu::7510fe4f-fa86-4358-b501-1c5c133c5544" providerId="AD" clId="Web-{7B7025CA-C02F-9370-4525-B3B3EC78CEA3}" dt="2020-02-11T17:37:30.385" v="5"/>
        <pc:sldMkLst>
          <pc:docMk/>
          <pc:sldMk cId="2783375561" sldId="285"/>
        </pc:sldMkLst>
        <pc:spChg chg="mod ord">
          <ac:chgData name="Blair, Mark C" userId="S::blair012@gannon.edu::7510fe4f-fa86-4358-b501-1c5c133c5544" providerId="AD" clId="Web-{7B7025CA-C02F-9370-4525-B3B3EC78CEA3}" dt="2020-02-11T17:37:30.385" v="5"/>
          <ac:spMkLst>
            <pc:docMk/>
            <pc:sldMk cId="2783375561" sldId="285"/>
            <ac:spMk id="2" creationId="{49E6E15C-F4F5-475B-BF2D-698830CB9B4E}"/>
          </ac:spMkLst>
        </pc:spChg>
        <pc:spChg chg="mod ord">
          <ac:chgData name="Blair, Mark C" userId="S::blair012@gannon.edu::7510fe4f-fa86-4358-b501-1c5c133c5544" providerId="AD" clId="Web-{7B7025CA-C02F-9370-4525-B3B3EC78CEA3}" dt="2020-02-11T17:37:30.385" v="5"/>
          <ac:spMkLst>
            <pc:docMk/>
            <pc:sldMk cId="2783375561" sldId="285"/>
            <ac:spMk id="3" creationId="{CE156A2A-904A-46D6-B7D5-D88F7D3EA418}"/>
          </ac:spMkLst>
        </pc:spChg>
      </pc:sldChg>
      <pc:sldChg chg="modSp mod modClrScheme chgLayout">
        <pc:chgData name="Blair, Mark C" userId="S::blair012@gannon.edu::7510fe4f-fa86-4358-b501-1c5c133c5544" providerId="AD" clId="Web-{7B7025CA-C02F-9370-4525-B3B3EC78CEA3}" dt="2020-02-11T17:37:30.385" v="5"/>
        <pc:sldMkLst>
          <pc:docMk/>
          <pc:sldMk cId="1602147631" sldId="286"/>
        </pc:sldMkLst>
        <pc:spChg chg="mod ord">
          <ac:chgData name="Blair, Mark C" userId="S::blair012@gannon.edu::7510fe4f-fa86-4358-b501-1c5c133c5544" providerId="AD" clId="Web-{7B7025CA-C02F-9370-4525-B3B3EC78CEA3}" dt="2020-02-11T17:37:30.385" v="5"/>
          <ac:spMkLst>
            <pc:docMk/>
            <pc:sldMk cId="1602147631" sldId="286"/>
            <ac:spMk id="2" creationId="{0CE755CD-0FBA-4545-917A-01A2102446A4}"/>
          </ac:spMkLst>
        </pc:spChg>
        <pc:spChg chg="mod ord">
          <ac:chgData name="Blair, Mark C" userId="S::blair012@gannon.edu::7510fe4f-fa86-4358-b501-1c5c133c5544" providerId="AD" clId="Web-{7B7025CA-C02F-9370-4525-B3B3EC78CEA3}" dt="2020-02-11T17:37:30.385" v="5"/>
          <ac:spMkLst>
            <pc:docMk/>
            <pc:sldMk cId="1602147631" sldId="286"/>
            <ac:spMk id="3" creationId="{9C0B91DE-B55E-4C3C-8965-B32E82D96CA9}"/>
          </ac:spMkLst>
        </pc:spChg>
      </pc:sldChg>
      <pc:sldMasterChg chg="del delSldLayout">
        <pc:chgData name="Blair, Mark C" userId="S::blair012@gannon.edu::7510fe4f-fa86-4358-b501-1c5c133c5544" providerId="AD" clId="Web-{7B7025CA-C02F-9370-4525-B3B3EC78CEA3}" dt="2020-02-11T17:37:19.073" v="4"/>
        <pc:sldMasterMkLst>
          <pc:docMk/>
          <pc:sldMasterMk cId="1768230144" sldId="2147483660"/>
        </pc:sldMasterMkLst>
        <pc:sldLayoutChg chg="del">
          <pc:chgData name="Blair, Mark C" userId="S::blair012@gannon.edu::7510fe4f-fa86-4358-b501-1c5c133c5544" providerId="AD" clId="Web-{7B7025CA-C02F-9370-4525-B3B3EC78CEA3}" dt="2020-02-11T17:37:19.073" v="4"/>
          <pc:sldLayoutMkLst>
            <pc:docMk/>
            <pc:sldMasterMk cId="1768230144" sldId="2147483660"/>
            <pc:sldLayoutMk cId="433825109" sldId="2147483661"/>
          </pc:sldLayoutMkLst>
        </pc:sldLayoutChg>
        <pc:sldLayoutChg chg="del">
          <pc:chgData name="Blair, Mark C" userId="S::blair012@gannon.edu::7510fe4f-fa86-4358-b501-1c5c133c5544" providerId="AD" clId="Web-{7B7025CA-C02F-9370-4525-B3B3EC78CEA3}" dt="2020-02-11T17:37:19.073" v="4"/>
          <pc:sldLayoutMkLst>
            <pc:docMk/>
            <pc:sldMasterMk cId="1768230144" sldId="2147483660"/>
            <pc:sldLayoutMk cId="2313739134" sldId="2147483662"/>
          </pc:sldLayoutMkLst>
        </pc:sldLayoutChg>
        <pc:sldLayoutChg chg="del">
          <pc:chgData name="Blair, Mark C" userId="S::blair012@gannon.edu::7510fe4f-fa86-4358-b501-1c5c133c5544" providerId="AD" clId="Web-{7B7025CA-C02F-9370-4525-B3B3EC78CEA3}" dt="2020-02-11T17:37:19.073" v="4"/>
          <pc:sldLayoutMkLst>
            <pc:docMk/>
            <pc:sldMasterMk cId="1768230144" sldId="2147483660"/>
            <pc:sldLayoutMk cId="941357165" sldId="2147483663"/>
          </pc:sldLayoutMkLst>
        </pc:sldLayoutChg>
        <pc:sldLayoutChg chg="del">
          <pc:chgData name="Blair, Mark C" userId="S::blair012@gannon.edu::7510fe4f-fa86-4358-b501-1c5c133c5544" providerId="AD" clId="Web-{7B7025CA-C02F-9370-4525-B3B3EC78CEA3}" dt="2020-02-11T17:37:19.073" v="4"/>
          <pc:sldLayoutMkLst>
            <pc:docMk/>
            <pc:sldMasterMk cId="1768230144" sldId="2147483660"/>
            <pc:sldLayoutMk cId="3311184167" sldId="2147483664"/>
          </pc:sldLayoutMkLst>
        </pc:sldLayoutChg>
        <pc:sldLayoutChg chg="del">
          <pc:chgData name="Blair, Mark C" userId="S::blair012@gannon.edu::7510fe4f-fa86-4358-b501-1c5c133c5544" providerId="AD" clId="Web-{7B7025CA-C02F-9370-4525-B3B3EC78CEA3}" dt="2020-02-11T17:37:19.073" v="4"/>
          <pc:sldLayoutMkLst>
            <pc:docMk/>
            <pc:sldMasterMk cId="1768230144" sldId="2147483660"/>
            <pc:sldLayoutMk cId="3494837475" sldId="2147483665"/>
          </pc:sldLayoutMkLst>
        </pc:sldLayoutChg>
        <pc:sldLayoutChg chg="del">
          <pc:chgData name="Blair, Mark C" userId="S::blair012@gannon.edu::7510fe4f-fa86-4358-b501-1c5c133c5544" providerId="AD" clId="Web-{7B7025CA-C02F-9370-4525-B3B3EC78CEA3}" dt="2020-02-11T17:37:19.073" v="4"/>
          <pc:sldLayoutMkLst>
            <pc:docMk/>
            <pc:sldMasterMk cId="1768230144" sldId="2147483660"/>
            <pc:sldLayoutMk cId="2956663147" sldId="2147483666"/>
          </pc:sldLayoutMkLst>
        </pc:sldLayoutChg>
        <pc:sldLayoutChg chg="del">
          <pc:chgData name="Blair, Mark C" userId="S::blair012@gannon.edu::7510fe4f-fa86-4358-b501-1c5c133c5544" providerId="AD" clId="Web-{7B7025CA-C02F-9370-4525-B3B3EC78CEA3}" dt="2020-02-11T17:37:19.073" v="4"/>
          <pc:sldLayoutMkLst>
            <pc:docMk/>
            <pc:sldMasterMk cId="1768230144" sldId="2147483660"/>
            <pc:sldLayoutMk cId="2795228521" sldId="2147483667"/>
          </pc:sldLayoutMkLst>
        </pc:sldLayoutChg>
        <pc:sldLayoutChg chg="del">
          <pc:chgData name="Blair, Mark C" userId="S::blair012@gannon.edu::7510fe4f-fa86-4358-b501-1c5c133c5544" providerId="AD" clId="Web-{7B7025CA-C02F-9370-4525-B3B3EC78CEA3}" dt="2020-02-11T17:37:19.073" v="4"/>
          <pc:sldLayoutMkLst>
            <pc:docMk/>
            <pc:sldMasterMk cId="1768230144" sldId="2147483660"/>
            <pc:sldLayoutMk cId="3256266386" sldId="2147483668"/>
          </pc:sldLayoutMkLst>
        </pc:sldLayoutChg>
        <pc:sldLayoutChg chg="del">
          <pc:chgData name="Blair, Mark C" userId="S::blair012@gannon.edu::7510fe4f-fa86-4358-b501-1c5c133c5544" providerId="AD" clId="Web-{7B7025CA-C02F-9370-4525-B3B3EC78CEA3}" dt="2020-02-11T17:37:19.073" v="4"/>
          <pc:sldLayoutMkLst>
            <pc:docMk/>
            <pc:sldMasterMk cId="1768230144" sldId="2147483660"/>
            <pc:sldLayoutMk cId="3020022515" sldId="2147483669"/>
          </pc:sldLayoutMkLst>
        </pc:sldLayoutChg>
        <pc:sldLayoutChg chg="del">
          <pc:chgData name="Blair, Mark C" userId="S::blair012@gannon.edu::7510fe4f-fa86-4358-b501-1c5c133c5544" providerId="AD" clId="Web-{7B7025CA-C02F-9370-4525-B3B3EC78CEA3}" dt="2020-02-11T17:37:19.073" v="4"/>
          <pc:sldLayoutMkLst>
            <pc:docMk/>
            <pc:sldMasterMk cId="1768230144" sldId="2147483660"/>
            <pc:sldLayoutMk cId="3460834693" sldId="2147483670"/>
          </pc:sldLayoutMkLst>
        </pc:sldLayoutChg>
        <pc:sldLayoutChg chg="del">
          <pc:chgData name="Blair, Mark C" userId="S::blair012@gannon.edu::7510fe4f-fa86-4358-b501-1c5c133c5544" providerId="AD" clId="Web-{7B7025CA-C02F-9370-4525-B3B3EC78CEA3}" dt="2020-02-11T17:37:19.073" v="4"/>
          <pc:sldLayoutMkLst>
            <pc:docMk/>
            <pc:sldMasterMk cId="1768230144" sldId="2147483660"/>
            <pc:sldLayoutMk cId="4232735972" sldId="2147483671"/>
          </pc:sldLayoutMkLst>
        </pc:sldLayoutChg>
      </pc:sldMasterChg>
      <pc:sldMasterChg chg="add del addSldLayout delSldLayout modSldLayout">
        <pc:chgData name="Blair, Mark C" userId="S::blair012@gannon.edu::7510fe4f-fa86-4358-b501-1c5c133c5544" providerId="AD" clId="Web-{7B7025CA-C02F-9370-4525-B3B3EC78CEA3}" dt="2020-02-11T17:37:30.385" v="5"/>
        <pc:sldMasterMkLst>
          <pc:docMk/>
          <pc:sldMasterMk cId="1038225862" sldId="2147483672"/>
        </pc:sldMasterMkLst>
        <pc:sldLayoutChg chg="add del mod replId">
          <pc:chgData name="Blair, Mark C" userId="S::blair012@gannon.edu::7510fe4f-fa86-4358-b501-1c5c133c5544" providerId="AD" clId="Web-{7B7025CA-C02F-9370-4525-B3B3EC78CEA3}" dt="2020-02-11T17:37:30.385" v="5"/>
          <pc:sldLayoutMkLst>
            <pc:docMk/>
            <pc:sldMasterMk cId="1038225862" sldId="2147483672"/>
            <pc:sldLayoutMk cId="1008663876" sldId="2147483673"/>
          </pc:sldLayoutMkLst>
        </pc:sldLayoutChg>
        <pc:sldLayoutChg chg="add del mod replId">
          <pc:chgData name="Blair, Mark C" userId="S::blair012@gannon.edu::7510fe4f-fa86-4358-b501-1c5c133c5544" providerId="AD" clId="Web-{7B7025CA-C02F-9370-4525-B3B3EC78CEA3}" dt="2020-02-11T17:37:30.385" v="5"/>
          <pc:sldLayoutMkLst>
            <pc:docMk/>
            <pc:sldMasterMk cId="1038225862" sldId="2147483672"/>
            <pc:sldLayoutMk cId="1404520686" sldId="2147483674"/>
          </pc:sldLayoutMkLst>
        </pc:sldLayoutChg>
        <pc:sldLayoutChg chg="add del mod replId">
          <pc:chgData name="Blair, Mark C" userId="S::blair012@gannon.edu::7510fe4f-fa86-4358-b501-1c5c133c5544" providerId="AD" clId="Web-{7B7025CA-C02F-9370-4525-B3B3EC78CEA3}" dt="2020-02-11T17:37:30.385" v="5"/>
          <pc:sldLayoutMkLst>
            <pc:docMk/>
            <pc:sldMasterMk cId="1038225862" sldId="2147483672"/>
            <pc:sldLayoutMk cId="1642877067" sldId="2147483675"/>
          </pc:sldLayoutMkLst>
        </pc:sldLayoutChg>
        <pc:sldLayoutChg chg="add del mod replId">
          <pc:chgData name="Blair, Mark C" userId="S::blair012@gannon.edu::7510fe4f-fa86-4358-b501-1c5c133c5544" providerId="AD" clId="Web-{7B7025CA-C02F-9370-4525-B3B3EC78CEA3}" dt="2020-02-11T17:37:30.385" v="5"/>
          <pc:sldLayoutMkLst>
            <pc:docMk/>
            <pc:sldMasterMk cId="1038225862" sldId="2147483672"/>
            <pc:sldLayoutMk cId="1204125383" sldId="2147483676"/>
          </pc:sldLayoutMkLst>
        </pc:sldLayoutChg>
        <pc:sldLayoutChg chg="add del mod replId">
          <pc:chgData name="Blair, Mark C" userId="S::blair012@gannon.edu::7510fe4f-fa86-4358-b501-1c5c133c5544" providerId="AD" clId="Web-{7B7025CA-C02F-9370-4525-B3B3EC78CEA3}" dt="2020-02-11T17:37:30.385" v="5"/>
          <pc:sldLayoutMkLst>
            <pc:docMk/>
            <pc:sldMasterMk cId="1038225862" sldId="2147483672"/>
            <pc:sldLayoutMk cId="1936393058" sldId="2147483677"/>
          </pc:sldLayoutMkLst>
        </pc:sldLayoutChg>
        <pc:sldLayoutChg chg="add del mod replId">
          <pc:chgData name="Blair, Mark C" userId="S::blair012@gannon.edu::7510fe4f-fa86-4358-b501-1c5c133c5544" providerId="AD" clId="Web-{7B7025CA-C02F-9370-4525-B3B3EC78CEA3}" dt="2020-02-11T17:37:30.385" v="5"/>
          <pc:sldLayoutMkLst>
            <pc:docMk/>
            <pc:sldMasterMk cId="1038225862" sldId="2147483672"/>
            <pc:sldLayoutMk cId="2950428792" sldId="2147483678"/>
          </pc:sldLayoutMkLst>
        </pc:sldLayoutChg>
        <pc:sldLayoutChg chg="add del mod replId">
          <pc:chgData name="Blair, Mark C" userId="S::blair012@gannon.edu::7510fe4f-fa86-4358-b501-1c5c133c5544" providerId="AD" clId="Web-{7B7025CA-C02F-9370-4525-B3B3EC78CEA3}" dt="2020-02-11T17:37:30.385" v="5"/>
          <pc:sldLayoutMkLst>
            <pc:docMk/>
            <pc:sldMasterMk cId="1038225862" sldId="2147483672"/>
            <pc:sldLayoutMk cId="2866659344" sldId="2147483679"/>
          </pc:sldLayoutMkLst>
        </pc:sldLayoutChg>
        <pc:sldLayoutChg chg="add del mod replId">
          <pc:chgData name="Blair, Mark C" userId="S::blair012@gannon.edu::7510fe4f-fa86-4358-b501-1c5c133c5544" providerId="AD" clId="Web-{7B7025CA-C02F-9370-4525-B3B3EC78CEA3}" dt="2020-02-11T17:37:30.385" v="5"/>
          <pc:sldLayoutMkLst>
            <pc:docMk/>
            <pc:sldMasterMk cId="1038225862" sldId="2147483672"/>
            <pc:sldLayoutMk cId="1212777839" sldId="2147483680"/>
          </pc:sldLayoutMkLst>
        </pc:sldLayoutChg>
        <pc:sldLayoutChg chg="add del mod replId">
          <pc:chgData name="Blair, Mark C" userId="S::blair012@gannon.edu::7510fe4f-fa86-4358-b501-1c5c133c5544" providerId="AD" clId="Web-{7B7025CA-C02F-9370-4525-B3B3EC78CEA3}" dt="2020-02-11T17:37:30.385" v="5"/>
          <pc:sldLayoutMkLst>
            <pc:docMk/>
            <pc:sldMasterMk cId="1038225862" sldId="2147483672"/>
            <pc:sldLayoutMk cId="1357372549" sldId="2147483681"/>
          </pc:sldLayoutMkLst>
        </pc:sldLayoutChg>
        <pc:sldLayoutChg chg="add del mod replId">
          <pc:chgData name="Blair, Mark C" userId="S::blair012@gannon.edu::7510fe4f-fa86-4358-b501-1c5c133c5544" providerId="AD" clId="Web-{7B7025CA-C02F-9370-4525-B3B3EC78CEA3}" dt="2020-02-11T17:37:30.385" v="5"/>
          <pc:sldLayoutMkLst>
            <pc:docMk/>
            <pc:sldMasterMk cId="1038225862" sldId="2147483672"/>
            <pc:sldLayoutMk cId="1661009377" sldId="2147483682"/>
          </pc:sldLayoutMkLst>
        </pc:sldLayoutChg>
        <pc:sldLayoutChg chg="add del mod replId">
          <pc:chgData name="Blair, Mark C" userId="S::blair012@gannon.edu::7510fe4f-fa86-4358-b501-1c5c133c5544" providerId="AD" clId="Web-{7B7025CA-C02F-9370-4525-B3B3EC78CEA3}" dt="2020-02-11T17:37:30.385" v="5"/>
          <pc:sldLayoutMkLst>
            <pc:docMk/>
            <pc:sldMasterMk cId="1038225862" sldId="2147483672"/>
            <pc:sldLayoutMk cId="1803244927" sldId="2147483683"/>
          </pc:sldLayoutMkLst>
        </pc:sldLayoutChg>
      </pc:sldMasterChg>
      <pc:sldMasterChg chg="add addSldLayout modSldLayout">
        <pc:chgData name="Blair, Mark C" userId="S::blair012@gannon.edu::7510fe4f-fa86-4358-b501-1c5c133c5544" providerId="AD" clId="Web-{7B7025CA-C02F-9370-4525-B3B3EC78CEA3}" dt="2020-02-11T17:37:30.385" v="5"/>
        <pc:sldMasterMkLst>
          <pc:docMk/>
          <pc:sldMasterMk cId="2071937711" sldId="2147483684"/>
        </pc:sldMasterMkLst>
        <pc:sldLayoutChg chg="add mod replId">
          <pc:chgData name="Blair, Mark C" userId="S::blair012@gannon.edu::7510fe4f-fa86-4358-b501-1c5c133c5544" providerId="AD" clId="Web-{7B7025CA-C02F-9370-4525-B3B3EC78CEA3}" dt="2020-02-11T17:37:30.385" v="5"/>
          <pc:sldLayoutMkLst>
            <pc:docMk/>
            <pc:sldMasterMk cId="2071937711" sldId="2147483684"/>
            <pc:sldLayoutMk cId="1550078616" sldId="2147483685"/>
          </pc:sldLayoutMkLst>
        </pc:sldLayoutChg>
        <pc:sldLayoutChg chg="add mod replId">
          <pc:chgData name="Blair, Mark C" userId="S::blair012@gannon.edu::7510fe4f-fa86-4358-b501-1c5c133c5544" providerId="AD" clId="Web-{7B7025CA-C02F-9370-4525-B3B3EC78CEA3}" dt="2020-02-11T17:37:30.385" v="5"/>
          <pc:sldLayoutMkLst>
            <pc:docMk/>
            <pc:sldMasterMk cId="2071937711" sldId="2147483684"/>
            <pc:sldLayoutMk cId="2919500020" sldId="2147483686"/>
          </pc:sldLayoutMkLst>
        </pc:sldLayoutChg>
        <pc:sldLayoutChg chg="add mod replId">
          <pc:chgData name="Blair, Mark C" userId="S::blair012@gannon.edu::7510fe4f-fa86-4358-b501-1c5c133c5544" providerId="AD" clId="Web-{7B7025CA-C02F-9370-4525-B3B3EC78CEA3}" dt="2020-02-11T17:37:30.385" v="5"/>
          <pc:sldLayoutMkLst>
            <pc:docMk/>
            <pc:sldMasterMk cId="2071937711" sldId="2147483684"/>
            <pc:sldLayoutMk cId="2555070439" sldId="2147483687"/>
          </pc:sldLayoutMkLst>
        </pc:sldLayoutChg>
        <pc:sldLayoutChg chg="add mod replId">
          <pc:chgData name="Blair, Mark C" userId="S::blair012@gannon.edu::7510fe4f-fa86-4358-b501-1c5c133c5544" providerId="AD" clId="Web-{7B7025CA-C02F-9370-4525-B3B3EC78CEA3}" dt="2020-02-11T17:37:30.385" v="5"/>
          <pc:sldLayoutMkLst>
            <pc:docMk/>
            <pc:sldMasterMk cId="2071937711" sldId="2147483684"/>
            <pc:sldLayoutMk cId="4258760606" sldId="2147483688"/>
          </pc:sldLayoutMkLst>
        </pc:sldLayoutChg>
        <pc:sldLayoutChg chg="add mod replId">
          <pc:chgData name="Blair, Mark C" userId="S::blair012@gannon.edu::7510fe4f-fa86-4358-b501-1c5c133c5544" providerId="AD" clId="Web-{7B7025CA-C02F-9370-4525-B3B3EC78CEA3}" dt="2020-02-11T17:37:30.385" v="5"/>
          <pc:sldLayoutMkLst>
            <pc:docMk/>
            <pc:sldMasterMk cId="2071937711" sldId="2147483684"/>
            <pc:sldLayoutMk cId="4033554226" sldId="2147483689"/>
          </pc:sldLayoutMkLst>
        </pc:sldLayoutChg>
        <pc:sldLayoutChg chg="add mod replId">
          <pc:chgData name="Blair, Mark C" userId="S::blair012@gannon.edu::7510fe4f-fa86-4358-b501-1c5c133c5544" providerId="AD" clId="Web-{7B7025CA-C02F-9370-4525-B3B3EC78CEA3}" dt="2020-02-11T17:37:30.385" v="5"/>
          <pc:sldLayoutMkLst>
            <pc:docMk/>
            <pc:sldMasterMk cId="2071937711" sldId="2147483684"/>
            <pc:sldLayoutMk cId="3529793630" sldId="2147483690"/>
          </pc:sldLayoutMkLst>
        </pc:sldLayoutChg>
        <pc:sldLayoutChg chg="add mod replId">
          <pc:chgData name="Blair, Mark C" userId="S::blair012@gannon.edu::7510fe4f-fa86-4358-b501-1c5c133c5544" providerId="AD" clId="Web-{7B7025CA-C02F-9370-4525-B3B3EC78CEA3}" dt="2020-02-11T17:37:30.385" v="5"/>
          <pc:sldLayoutMkLst>
            <pc:docMk/>
            <pc:sldMasterMk cId="2071937711" sldId="2147483684"/>
            <pc:sldLayoutMk cId="3765152453" sldId="2147483691"/>
          </pc:sldLayoutMkLst>
        </pc:sldLayoutChg>
        <pc:sldLayoutChg chg="add mod replId">
          <pc:chgData name="Blair, Mark C" userId="S::blair012@gannon.edu::7510fe4f-fa86-4358-b501-1c5c133c5544" providerId="AD" clId="Web-{7B7025CA-C02F-9370-4525-B3B3EC78CEA3}" dt="2020-02-11T17:37:30.385" v="5"/>
          <pc:sldLayoutMkLst>
            <pc:docMk/>
            <pc:sldMasterMk cId="2071937711" sldId="2147483684"/>
            <pc:sldLayoutMk cId="879323854" sldId="2147483692"/>
          </pc:sldLayoutMkLst>
        </pc:sldLayoutChg>
        <pc:sldLayoutChg chg="add mod replId">
          <pc:chgData name="Blair, Mark C" userId="S::blair012@gannon.edu::7510fe4f-fa86-4358-b501-1c5c133c5544" providerId="AD" clId="Web-{7B7025CA-C02F-9370-4525-B3B3EC78CEA3}" dt="2020-02-11T17:37:30.385" v="5"/>
          <pc:sldLayoutMkLst>
            <pc:docMk/>
            <pc:sldMasterMk cId="2071937711" sldId="2147483684"/>
            <pc:sldLayoutMk cId="3985744603" sldId="2147483693"/>
          </pc:sldLayoutMkLst>
        </pc:sldLayoutChg>
        <pc:sldLayoutChg chg="add mod replId">
          <pc:chgData name="Blair, Mark C" userId="S::blair012@gannon.edu::7510fe4f-fa86-4358-b501-1c5c133c5544" providerId="AD" clId="Web-{7B7025CA-C02F-9370-4525-B3B3EC78CEA3}" dt="2020-02-11T17:37:30.385" v="5"/>
          <pc:sldLayoutMkLst>
            <pc:docMk/>
            <pc:sldMasterMk cId="2071937711" sldId="2147483684"/>
            <pc:sldLayoutMk cId="3371981666" sldId="2147483694"/>
          </pc:sldLayoutMkLst>
        </pc:sldLayoutChg>
        <pc:sldLayoutChg chg="add mod replId">
          <pc:chgData name="Blair, Mark C" userId="S::blair012@gannon.edu::7510fe4f-fa86-4358-b501-1c5c133c5544" providerId="AD" clId="Web-{7B7025CA-C02F-9370-4525-B3B3EC78CEA3}" dt="2020-02-11T17:37:30.385" v="5"/>
          <pc:sldLayoutMkLst>
            <pc:docMk/>
            <pc:sldMasterMk cId="2071937711" sldId="2147483684"/>
            <pc:sldLayoutMk cId="1474296074" sldId="2147483695"/>
          </pc:sldLayoutMkLst>
        </pc:sldLayoutChg>
      </pc:sldMasterChg>
    </pc:docChg>
  </pc:docChgLst>
  <pc:docChgLst>
    <pc:chgData name="Rajbhandari, Tejita" userId="S::rajbhand001@gannon.edu::2495adf5-0229-4f60-961a-6d93e80db744" providerId="AD" clId="Web-{0485F3F3-AAB7-25B3-85F3-1FD8F1578196}"/>
    <pc:docChg chg="modSld">
      <pc:chgData name="Rajbhandari, Tejita" userId="S::rajbhand001@gannon.edu::2495adf5-0229-4f60-961a-6d93e80db744" providerId="AD" clId="Web-{0485F3F3-AAB7-25B3-85F3-1FD8F1578196}" dt="2020-02-25T00:30:52.231" v="43" actId="20577"/>
      <pc:docMkLst>
        <pc:docMk/>
      </pc:docMkLst>
      <pc:sldChg chg="addSp modSp">
        <pc:chgData name="Rajbhandari, Tejita" userId="S::rajbhand001@gannon.edu::2495adf5-0229-4f60-961a-6d93e80db744" providerId="AD" clId="Web-{0485F3F3-AAB7-25B3-85F3-1FD8F1578196}" dt="2020-02-25T00:30:52.231" v="43" actId="20577"/>
        <pc:sldMkLst>
          <pc:docMk/>
          <pc:sldMk cId="1938287327" sldId="288"/>
        </pc:sldMkLst>
        <pc:spChg chg="add">
          <ac:chgData name="Rajbhandari, Tejita" userId="S::rajbhand001@gannon.edu::2495adf5-0229-4f60-961a-6d93e80db744" providerId="AD" clId="Web-{0485F3F3-AAB7-25B3-85F3-1FD8F1578196}" dt="2020-02-25T00:29:33.340" v="0"/>
          <ac:spMkLst>
            <pc:docMk/>
            <pc:sldMk cId="1938287327" sldId="288"/>
            <ac:spMk id="3" creationId="{0BDE7ADC-D487-45E1-9A1A-DDF790D855EB}"/>
          </ac:spMkLst>
        </pc:spChg>
        <pc:spChg chg="add">
          <ac:chgData name="Rajbhandari, Tejita" userId="S::rajbhand001@gannon.edu::2495adf5-0229-4f60-961a-6d93e80db744" providerId="AD" clId="Web-{0485F3F3-AAB7-25B3-85F3-1FD8F1578196}" dt="2020-02-25T00:29:39.090" v="1"/>
          <ac:spMkLst>
            <pc:docMk/>
            <pc:sldMk cId="1938287327" sldId="288"/>
            <ac:spMk id="13" creationId="{384436E3-5B48-4F26-9409-D09B2ACFCFBC}"/>
          </ac:spMkLst>
        </pc:spChg>
        <pc:spChg chg="add mod">
          <ac:chgData name="Rajbhandari, Tejita" userId="S::rajbhand001@gannon.edu::2495adf5-0229-4f60-961a-6d93e80db744" providerId="AD" clId="Web-{0485F3F3-AAB7-25B3-85F3-1FD8F1578196}" dt="2020-02-25T00:29:55.543" v="4" actId="20577"/>
          <ac:spMkLst>
            <pc:docMk/>
            <pc:sldMk cId="1938287327" sldId="288"/>
            <ac:spMk id="14" creationId="{12322130-79A1-4760-AED2-B7F8919693C2}"/>
          </ac:spMkLst>
        </pc:spChg>
        <pc:spChg chg="add mod">
          <ac:chgData name="Rajbhandari, Tejita" userId="S::rajbhand001@gannon.edu::2495adf5-0229-4f60-961a-6d93e80db744" providerId="AD" clId="Web-{0485F3F3-AAB7-25B3-85F3-1FD8F1578196}" dt="2020-02-25T00:30:52.231" v="43" actId="20577"/>
          <ac:spMkLst>
            <pc:docMk/>
            <pc:sldMk cId="1938287327" sldId="288"/>
            <ac:spMk id="16" creationId="{DC1027FF-2783-4861-ACE1-11BDD49015D2}"/>
          </ac:spMkLst>
        </pc:spChg>
      </pc:sldChg>
    </pc:docChg>
  </pc:docChgLst>
  <pc:docChgLst>
    <pc:chgData name="Blair, Mark C" userId="S::blair012@gannon.edu::7510fe4f-fa86-4358-b501-1c5c133c5544" providerId="AD" clId="Web-{7C148CE6-F06D-25EC-FA77-71E6BB140C9C}"/>
    <pc:docChg chg="modSld">
      <pc:chgData name="Blair, Mark C" userId="S::blair012@gannon.edu::7510fe4f-fa86-4358-b501-1c5c133c5544" providerId="AD" clId="Web-{7C148CE6-F06D-25EC-FA77-71E6BB140C9C}" dt="2020-02-11T15:17:30.635" v="20" actId="20577"/>
      <pc:docMkLst>
        <pc:docMk/>
      </pc:docMkLst>
      <pc:sldChg chg="modSp">
        <pc:chgData name="Blair, Mark C" userId="S::blair012@gannon.edu::7510fe4f-fa86-4358-b501-1c5c133c5544" providerId="AD" clId="Web-{7C148CE6-F06D-25EC-FA77-71E6BB140C9C}" dt="2020-02-11T15:16:53.680" v="17" actId="20577"/>
        <pc:sldMkLst>
          <pc:docMk/>
          <pc:sldMk cId="1578294420" sldId="256"/>
        </pc:sldMkLst>
        <pc:spChg chg="mod">
          <ac:chgData name="Blair, Mark C" userId="S::blair012@gannon.edu::7510fe4f-fa86-4358-b501-1c5c133c5544" providerId="AD" clId="Web-{7C148CE6-F06D-25EC-FA77-71E6BB140C9C}" dt="2020-02-11T15:16:45.995" v="16" actId="20577"/>
          <ac:spMkLst>
            <pc:docMk/>
            <pc:sldMk cId="1578294420" sldId="256"/>
            <ac:spMk id="2" creationId="{CEE38C11-E772-49E5-BE30-DFA5A617BD0A}"/>
          </ac:spMkLst>
        </pc:spChg>
        <pc:spChg chg="mod">
          <ac:chgData name="Blair, Mark C" userId="S::blair012@gannon.edu::7510fe4f-fa86-4358-b501-1c5c133c5544" providerId="AD" clId="Web-{7C148CE6-F06D-25EC-FA77-71E6BB140C9C}" dt="2020-02-11T15:16:53.680" v="17" actId="20577"/>
          <ac:spMkLst>
            <pc:docMk/>
            <pc:sldMk cId="1578294420" sldId="256"/>
            <ac:spMk id="3" creationId="{DAB6DCEB-79E4-445F-9029-E1C0ABCA1C93}"/>
          </ac:spMkLst>
        </pc:spChg>
      </pc:sldChg>
      <pc:sldChg chg="modSp">
        <pc:chgData name="Blair, Mark C" userId="S::blair012@gannon.edu::7510fe4f-fa86-4358-b501-1c5c133c5544" providerId="AD" clId="Web-{7C148CE6-F06D-25EC-FA77-71E6BB140C9C}" dt="2020-02-11T15:17:30.635" v="19" actId="20577"/>
        <pc:sldMkLst>
          <pc:docMk/>
          <pc:sldMk cId="205097805" sldId="274"/>
        </pc:sldMkLst>
        <pc:spChg chg="mod">
          <ac:chgData name="Blair, Mark C" userId="S::blair012@gannon.edu::7510fe4f-fa86-4358-b501-1c5c133c5544" providerId="AD" clId="Web-{7C148CE6-F06D-25EC-FA77-71E6BB140C9C}" dt="2020-02-11T15:17:30.635" v="19" actId="20577"/>
          <ac:spMkLst>
            <pc:docMk/>
            <pc:sldMk cId="205097805" sldId="274"/>
            <ac:spMk id="2" creationId="{2F3ECC56-E61D-4A77-87F0-98ABF614374F}"/>
          </ac:spMkLst>
        </pc:spChg>
      </pc:sldChg>
      <pc:sldChg chg="modSp">
        <pc:chgData name="Blair, Mark C" userId="S::blair012@gannon.edu::7510fe4f-fa86-4358-b501-1c5c133c5544" providerId="AD" clId="Web-{7C148CE6-F06D-25EC-FA77-71E6BB140C9C}" dt="2020-02-11T15:02:48.008" v="0" actId="1076"/>
        <pc:sldMkLst>
          <pc:docMk/>
          <pc:sldMk cId="918210918" sldId="275"/>
        </pc:sldMkLst>
        <pc:picChg chg="mod">
          <ac:chgData name="Blair, Mark C" userId="S::blair012@gannon.edu::7510fe4f-fa86-4358-b501-1c5c133c5544" providerId="AD" clId="Web-{7C148CE6-F06D-25EC-FA77-71E6BB140C9C}" dt="2020-02-11T15:02:48.008" v="0" actId="1076"/>
          <ac:picMkLst>
            <pc:docMk/>
            <pc:sldMk cId="918210918" sldId="275"/>
            <ac:picMk id="11" creationId="{FE59CDDF-81F7-4D20-A9F6-DB02986B1A6D}"/>
          </ac:picMkLst>
        </pc:picChg>
      </pc:sldChg>
    </pc:docChg>
  </pc:docChgLst>
  <pc:docChgLst>
    <pc:chgData name="Rajbhandari, Tejita" userId="S::rajbhand001@gannon.edu::2495adf5-0229-4f60-961a-6d93e80db744" providerId="AD" clId="Web-{A3514945-7C3D-DA80-A8C3-CDFBD1CEE1FB}"/>
    <pc:docChg chg="modSld">
      <pc:chgData name="Rajbhandari, Tejita" userId="S::rajbhand001@gannon.edu::2495adf5-0229-4f60-961a-6d93e80db744" providerId="AD" clId="Web-{A3514945-7C3D-DA80-A8C3-CDFBD1CEE1FB}" dt="2020-02-11T03:34:10.400" v="41" actId="20577"/>
      <pc:docMkLst>
        <pc:docMk/>
      </pc:docMkLst>
      <pc:sldChg chg="delSp modSp">
        <pc:chgData name="Rajbhandari, Tejita" userId="S::rajbhand001@gannon.edu::2495adf5-0229-4f60-961a-6d93e80db744" providerId="AD" clId="Web-{A3514945-7C3D-DA80-A8C3-CDFBD1CEE1FB}" dt="2020-02-11T03:33:45.399" v="36"/>
        <pc:sldMkLst>
          <pc:docMk/>
          <pc:sldMk cId="1578294420" sldId="256"/>
        </pc:sldMkLst>
        <pc:spChg chg="del mod">
          <ac:chgData name="Rajbhandari, Tejita" userId="S::rajbhand001@gannon.edu::2495adf5-0229-4f60-961a-6d93e80db744" providerId="AD" clId="Web-{A3514945-7C3D-DA80-A8C3-CDFBD1CEE1FB}" dt="2020-02-11T03:33:45.399" v="36"/>
          <ac:spMkLst>
            <pc:docMk/>
            <pc:sldMk cId="1578294420" sldId="256"/>
            <ac:spMk id="4" creationId="{4151AE53-D8C6-4143-9A7E-1CBD6DF90B79}"/>
          </ac:spMkLst>
        </pc:spChg>
      </pc:sldChg>
      <pc:sldChg chg="modSp">
        <pc:chgData name="Rajbhandari, Tejita" userId="S::rajbhand001@gannon.edu::2495adf5-0229-4f60-961a-6d93e80db744" providerId="AD" clId="Web-{A3514945-7C3D-DA80-A8C3-CDFBD1CEE1FB}" dt="2020-02-11T03:34:10.072" v="39" actId="20577"/>
        <pc:sldMkLst>
          <pc:docMk/>
          <pc:sldMk cId="296640767" sldId="273"/>
        </pc:sldMkLst>
        <pc:spChg chg="mod">
          <ac:chgData name="Rajbhandari, Tejita" userId="S::rajbhand001@gannon.edu::2495adf5-0229-4f60-961a-6d93e80db744" providerId="AD" clId="Web-{A3514945-7C3D-DA80-A8C3-CDFBD1CEE1FB}" dt="2020-02-11T03:34:10.072" v="39" actId="20577"/>
          <ac:spMkLst>
            <pc:docMk/>
            <pc:sldMk cId="296640767" sldId="273"/>
            <ac:spMk id="2" creationId="{9825B25C-4B51-DD42-9EC1-FC0C4CC41FC6}"/>
          </ac:spMkLst>
        </pc:spChg>
      </pc:sldChg>
      <pc:sldChg chg="modSp">
        <pc:chgData name="Rajbhandari, Tejita" userId="S::rajbhand001@gannon.edu::2495adf5-0229-4f60-961a-6d93e80db744" providerId="AD" clId="Web-{A3514945-7C3D-DA80-A8C3-CDFBD1CEE1FB}" dt="2020-02-11T03:07:24.421" v="5" actId="20577"/>
        <pc:sldMkLst>
          <pc:docMk/>
          <pc:sldMk cId="881386520" sldId="281"/>
        </pc:sldMkLst>
        <pc:spChg chg="mod">
          <ac:chgData name="Rajbhandari, Tejita" userId="S::rajbhand001@gannon.edu::2495adf5-0229-4f60-961a-6d93e80db744" providerId="AD" clId="Web-{A3514945-7C3D-DA80-A8C3-CDFBD1CEE1FB}" dt="2020-02-11T03:07:01.578" v="0" actId="20577"/>
          <ac:spMkLst>
            <pc:docMk/>
            <pc:sldMk cId="881386520" sldId="281"/>
            <ac:spMk id="2" creationId="{735EB686-7BA3-4DFD-A939-19A0A3F177E9}"/>
          </ac:spMkLst>
        </pc:spChg>
        <pc:spChg chg="mod">
          <ac:chgData name="Rajbhandari, Tejita" userId="S::rajbhand001@gannon.edu::2495adf5-0229-4f60-961a-6d93e80db744" providerId="AD" clId="Web-{A3514945-7C3D-DA80-A8C3-CDFBD1CEE1FB}" dt="2020-02-11T03:07:24.421" v="5" actId="20577"/>
          <ac:spMkLst>
            <pc:docMk/>
            <pc:sldMk cId="881386520" sldId="281"/>
            <ac:spMk id="3" creationId="{5D36DD1F-4AA1-4223-B082-F27AEF488CAF}"/>
          </ac:spMkLst>
        </pc:spChg>
      </pc:sldChg>
      <pc:sldChg chg="modSp">
        <pc:chgData name="Rajbhandari, Tejita" userId="S::rajbhand001@gannon.edu::2495adf5-0229-4f60-961a-6d93e80db744" providerId="AD" clId="Web-{A3514945-7C3D-DA80-A8C3-CDFBD1CEE1FB}" dt="2020-02-11T03:07:52.906" v="13" actId="20577"/>
        <pc:sldMkLst>
          <pc:docMk/>
          <pc:sldMk cId="1653264810" sldId="282"/>
        </pc:sldMkLst>
        <pc:spChg chg="mod">
          <ac:chgData name="Rajbhandari, Tejita" userId="S::rajbhand001@gannon.edu::2495adf5-0229-4f60-961a-6d93e80db744" providerId="AD" clId="Web-{A3514945-7C3D-DA80-A8C3-CDFBD1CEE1FB}" dt="2020-02-11T03:07:44.781" v="9" actId="20577"/>
          <ac:spMkLst>
            <pc:docMk/>
            <pc:sldMk cId="1653264810" sldId="282"/>
            <ac:spMk id="2" creationId="{2B4B296B-B8A3-447D-A6AB-E17AE14A3112}"/>
          </ac:spMkLst>
        </pc:spChg>
        <pc:spChg chg="mod">
          <ac:chgData name="Rajbhandari, Tejita" userId="S::rajbhand001@gannon.edu::2495adf5-0229-4f60-961a-6d93e80db744" providerId="AD" clId="Web-{A3514945-7C3D-DA80-A8C3-CDFBD1CEE1FB}" dt="2020-02-11T03:07:52.906" v="13" actId="20577"/>
          <ac:spMkLst>
            <pc:docMk/>
            <pc:sldMk cId="1653264810" sldId="282"/>
            <ac:spMk id="3" creationId="{AAA3D023-B2AD-4F46-B059-08E720461EC7}"/>
          </ac:spMkLst>
        </pc:spChg>
      </pc:sldChg>
      <pc:sldChg chg="modSp">
        <pc:chgData name="Rajbhandari, Tejita" userId="S::rajbhand001@gannon.edu::2495adf5-0229-4f60-961a-6d93e80db744" providerId="AD" clId="Web-{A3514945-7C3D-DA80-A8C3-CDFBD1CEE1FB}" dt="2020-02-11T03:08:30.750" v="29" actId="20577"/>
        <pc:sldMkLst>
          <pc:docMk/>
          <pc:sldMk cId="2910471070" sldId="284"/>
        </pc:sldMkLst>
        <pc:spChg chg="mod">
          <ac:chgData name="Rajbhandari, Tejita" userId="S::rajbhand001@gannon.edu::2495adf5-0229-4f60-961a-6d93e80db744" providerId="AD" clId="Web-{A3514945-7C3D-DA80-A8C3-CDFBD1CEE1FB}" dt="2020-02-11T03:08:28.687" v="25" actId="20577"/>
          <ac:spMkLst>
            <pc:docMk/>
            <pc:sldMk cId="2910471070" sldId="284"/>
            <ac:spMk id="2" creationId="{76C86C81-04BC-4483-8ECA-8FAD10230148}"/>
          </ac:spMkLst>
        </pc:spChg>
        <pc:spChg chg="mod">
          <ac:chgData name="Rajbhandari, Tejita" userId="S::rajbhand001@gannon.edu::2495adf5-0229-4f60-961a-6d93e80db744" providerId="AD" clId="Web-{A3514945-7C3D-DA80-A8C3-CDFBD1CEE1FB}" dt="2020-02-11T03:08:30.750" v="29" actId="20577"/>
          <ac:spMkLst>
            <pc:docMk/>
            <pc:sldMk cId="2910471070" sldId="284"/>
            <ac:spMk id="3" creationId="{7F9F5BF9-F750-4C2E-94C9-3462DCE2410F}"/>
          </ac:spMkLst>
        </pc:spChg>
      </pc:sldChg>
      <pc:sldChg chg="modSp">
        <pc:chgData name="Rajbhandari, Tejita" userId="S::rajbhand001@gannon.edu::2495adf5-0229-4f60-961a-6d93e80db744" providerId="AD" clId="Web-{A3514945-7C3D-DA80-A8C3-CDFBD1CEE1FB}" dt="2020-02-11T03:08:13.984" v="21" actId="20577"/>
        <pc:sldMkLst>
          <pc:docMk/>
          <pc:sldMk cId="2783375561" sldId="285"/>
        </pc:sldMkLst>
        <pc:spChg chg="mod">
          <ac:chgData name="Rajbhandari, Tejita" userId="S::rajbhand001@gannon.edu::2495adf5-0229-4f60-961a-6d93e80db744" providerId="AD" clId="Web-{A3514945-7C3D-DA80-A8C3-CDFBD1CEE1FB}" dt="2020-02-11T03:08:10.734" v="17" actId="20577"/>
          <ac:spMkLst>
            <pc:docMk/>
            <pc:sldMk cId="2783375561" sldId="285"/>
            <ac:spMk id="2" creationId="{49E6E15C-F4F5-475B-BF2D-698830CB9B4E}"/>
          </ac:spMkLst>
        </pc:spChg>
        <pc:spChg chg="mod">
          <ac:chgData name="Rajbhandari, Tejita" userId="S::rajbhand001@gannon.edu::2495adf5-0229-4f60-961a-6d93e80db744" providerId="AD" clId="Web-{A3514945-7C3D-DA80-A8C3-CDFBD1CEE1FB}" dt="2020-02-11T03:08:13.984" v="21" actId="20577"/>
          <ac:spMkLst>
            <pc:docMk/>
            <pc:sldMk cId="2783375561" sldId="285"/>
            <ac:spMk id="3" creationId="{CE156A2A-904A-46D6-B7D5-D88F7D3EA418}"/>
          </ac:spMkLst>
        </pc:spChg>
      </pc:sldChg>
      <pc:sldChg chg="modSp">
        <pc:chgData name="Rajbhandari, Tejita" userId="S::rajbhand001@gannon.edu::2495adf5-0229-4f60-961a-6d93e80db744" providerId="AD" clId="Web-{A3514945-7C3D-DA80-A8C3-CDFBD1CEE1FB}" dt="2020-02-11T03:15:04.033" v="33" actId="20577"/>
        <pc:sldMkLst>
          <pc:docMk/>
          <pc:sldMk cId="1602147631" sldId="286"/>
        </pc:sldMkLst>
        <pc:spChg chg="mod">
          <ac:chgData name="Rajbhandari, Tejita" userId="S::rajbhand001@gannon.edu::2495adf5-0229-4f60-961a-6d93e80db744" providerId="AD" clId="Web-{A3514945-7C3D-DA80-A8C3-CDFBD1CEE1FB}" dt="2020-02-11T03:15:04.033" v="33" actId="20577"/>
          <ac:spMkLst>
            <pc:docMk/>
            <pc:sldMk cId="1602147631" sldId="286"/>
            <ac:spMk id="3" creationId="{9C0B91DE-B55E-4C3C-8965-B32E82D96CA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E32A51-2422-49DE-9EE8-B2DC2B9E5AD8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E17B59-BAD0-4526-AEBF-8152F759E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115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078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981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296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500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70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760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54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793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52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323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744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9377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38C11-E772-49E5-BE30-DFA5A617BD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8378" y="3523382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9700"/>
                </a:solidFill>
                <a:latin typeface="OCR A Extended"/>
              </a:rPr>
              <a:t>Feature Based Design</a:t>
            </a:r>
            <a:br>
              <a:rPr lang="en-US" dirty="0">
                <a:solidFill>
                  <a:srgbClr val="FF9700"/>
                </a:solidFill>
                <a:latin typeface="OCR A Extended"/>
              </a:rPr>
            </a:br>
            <a:r>
              <a:rPr lang="en-US" dirty="0">
                <a:solidFill>
                  <a:srgbClr val="FF9700"/>
                </a:solidFill>
                <a:latin typeface="OCR A Extended"/>
              </a:rPr>
              <a:t>----------------</a:t>
            </a:r>
            <a:br>
              <a:rPr lang="en-US" dirty="0">
                <a:solidFill>
                  <a:srgbClr val="FF9700"/>
                </a:solidFill>
                <a:latin typeface="OCR A Extended"/>
              </a:rPr>
            </a:br>
            <a:endParaRPr lang="en-US" dirty="0">
              <a:solidFill>
                <a:srgbClr val="FF9700"/>
              </a:solidFill>
              <a:latin typeface="OCR A Extended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B6DCEB-79E4-445F-9029-E1C0ABCA1C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8377" y="5068528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>
              <a:solidFill>
                <a:srgbClr val="FF9700"/>
              </a:solidFill>
              <a:latin typeface="OCR A Extended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651581-6CE4-4A9A-9F67-EC9A669BFDF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DA"/>
              </a:clrFrom>
              <a:clrTo>
                <a:srgbClr val="FFFFDA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155" y="-133924"/>
            <a:ext cx="3893853" cy="3358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2944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5723" y="3379122"/>
            <a:ext cx="6329516" cy="661936"/>
          </a:xfrm>
        </p:spPr>
        <p:txBody>
          <a:bodyPr/>
          <a:lstStyle/>
          <a:p>
            <a:r>
              <a:rPr lang="en-US" dirty="0">
                <a:solidFill>
                  <a:srgbClr val="FF9700"/>
                </a:solidFill>
                <a:latin typeface="Times" charset="0"/>
                <a:ea typeface="Times" charset="0"/>
                <a:cs typeface="Times" charset="0"/>
              </a:rPr>
              <a:t>Why is Feature Based Design Important?</a:t>
            </a:r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4F00"/>
                </a:solidFill>
                <a:latin typeface="Times" charset="0"/>
                <a:ea typeface="Times" charset="0"/>
                <a:cs typeface="Times" charset="0"/>
              </a:rPr>
              <a:t>Check Progress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291348" y="5163675"/>
            <a:ext cx="8232058" cy="661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9700"/>
                </a:solidFill>
                <a:latin typeface="Times" charset="0"/>
                <a:ea typeface="Times" charset="0"/>
                <a:cs typeface="Times" charset="0"/>
              </a:rPr>
              <a:t>What are a few feature names </a:t>
            </a:r>
            <a:r>
              <a:rPr lang="en-US">
                <a:solidFill>
                  <a:srgbClr val="FF9700"/>
                </a:solidFill>
                <a:latin typeface="Times" charset="0"/>
                <a:ea typeface="Times" charset="0"/>
                <a:cs typeface="Times" charset="0"/>
              </a:rPr>
              <a:t>in engineering terms?</a:t>
            </a:r>
            <a:endParaRPr lang="en-US" dirty="0">
              <a:solidFill>
                <a:srgbClr val="FF9700"/>
              </a:solidFill>
              <a:latin typeface="Times" charset="0"/>
              <a:ea typeface="Times" charset="0"/>
              <a:cs typeface="Times" charset="0"/>
            </a:endParaRPr>
          </a:p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1825625"/>
            <a:ext cx="6329516" cy="661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9700"/>
                </a:solidFill>
                <a:latin typeface="Times" charset="0"/>
                <a:ea typeface="Times" charset="0"/>
                <a:cs typeface="Times" charset="0"/>
              </a:rPr>
              <a:t>What is Feature Based Design?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15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4F00"/>
                </a:solidFill>
                <a:latin typeface="Times" charset="0"/>
                <a:ea typeface="Times" charset="0"/>
                <a:cs typeface="Times" charset="0"/>
              </a:rPr>
              <a:t>Check Progress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FF9700"/>
                </a:solidFill>
                <a:latin typeface="Times" charset="0"/>
                <a:ea typeface="Times" charset="0"/>
                <a:cs typeface="Times" charset="0"/>
              </a:rPr>
              <a:t>Complete supplementary handout to plan steps of each 3D model</a:t>
            </a:r>
          </a:p>
          <a:p>
            <a:endParaRPr lang="en-US" sz="3200" dirty="0">
              <a:solidFill>
                <a:srgbClr val="FF9700"/>
              </a:solidFill>
              <a:latin typeface="Times" charset="0"/>
              <a:ea typeface="Times" charset="0"/>
              <a:cs typeface="Times" charset="0"/>
            </a:endParaRPr>
          </a:p>
          <a:p>
            <a:r>
              <a:rPr lang="en-US" sz="3200" dirty="0">
                <a:solidFill>
                  <a:srgbClr val="FF9700"/>
                </a:solidFill>
                <a:latin typeface="Times" charset="0"/>
                <a:ea typeface="Times" charset="0"/>
                <a:cs typeface="Times" charset="0"/>
              </a:rPr>
              <a:t>Remember to use correct feature names and try to model in fewest number of steps</a:t>
            </a:r>
          </a:p>
        </p:txBody>
      </p:sp>
    </p:spTree>
    <p:extLst>
      <p:ext uri="{BB962C8B-B14F-4D97-AF65-F5344CB8AC3E}">
        <p14:creationId xmlns:p14="http://schemas.microsoft.com/office/powerpoint/2010/main" val="1386313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C3F5B-E7AD-4431-835B-8C8F917B2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4F00"/>
                </a:solidFill>
                <a:latin typeface="Times" charset="0"/>
                <a:ea typeface="Times" charset="0"/>
                <a:cs typeface="Times" charset="0"/>
              </a:rPr>
              <a:t>Basics of 3D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3A403-D69F-4636-851B-C172E923A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9700"/>
                </a:solidFill>
                <a:latin typeface="Times" charset="0"/>
                <a:ea typeface="Times" charset="0"/>
                <a:cs typeface="Times" charset="0"/>
              </a:rPr>
              <a:t>3D models start as 2D Sketches and then they are “Extruded” to become 3D</a:t>
            </a:r>
          </a:p>
          <a:p>
            <a:endParaRPr lang="en-US" dirty="0">
              <a:solidFill>
                <a:srgbClr val="FF9700"/>
              </a:solidFill>
              <a:latin typeface="Times" charset="0"/>
              <a:ea typeface="Times" charset="0"/>
              <a:cs typeface="Times" charset="0"/>
            </a:endParaRPr>
          </a:p>
          <a:p>
            <a:r>
              <a:rPr lang="en-US" dirty="0">
                <a:solidFill>
                  <a:srgbClr val="FF9700"/>
                </a:solidFill>
                <a:latin typeface="Times" charset="0"/>
                <a:ea typeface="Times" charset="0"/>
                <a:cs typeface="Times" charset="0"/>
              </a:rPr>
              <a:t>Once the sketches are extruded (to become 3D) they are know as Parts or Components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6746" b="4065"/>
          <a:stretch/>
        </p:blipFill>
        <p:spPr>
          <a:xfrm>
            <a:off x="2311400" y="4267201"/>
            <a:ext cx="1752600" cy="17600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0500" y="4120896"/>
            <a:ext cx="2146300" cy="19488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11400" y="6127234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9700"/>
                </a:solidFill>
                <a:latin typeface="Times" charset="0"/>
                <a:ea typeface="Times" charset="0"/>
                <a:cs typeface="Times" charset="0"/>
              </a:rPr>
              <a:t>2D SKETCH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0" y="6214070"/>
            <a:ext cx="367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9700"/>
                </a:solidFill>
                <a:latin typeface="Times" charset="0"/>
                <a:ea typeface="Times" charset="0"/>
                <a:cs typeface="Times" charset="0"/>
              </a:rPr>
              <a:t>3D OBJECT (AFTER EXTRUSION)</a:t>
            </a:r>
          </a:p>
        </p:txBody>
      </p:sp>
      <p:sp>
        <p:nvSpPr>
          <p:cNvPr id="8" name="Rectangle 7"/>
          <p:cNvSpPr/>
          <p:nvPr/>
        </p:nvSpPr>
        <p:spPr>
          <a:xfrm>
            <a:off x="9803171" y="4001294"/>
            <a:ext cx="2027409" cy="1699802"/>
          </a:xfrm>
          <a:prstGeom prst="rect">
            <a:avLst/>
          </a:prstGeom>
          <a:solidFill>
            <a:srgbClr val="FF4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" charset="0"/>
                <a:ea typeface="Times" charset="0"/>
                <a:cs typeface="Times" charset="0"/>
              </a:rPr>
              <a:t>Adding Material to the sketch (Extruding) is also referred to as “Padding”</a:t>
            </a:r>
          </a:p>
        </p:txBody>
      </p:sp>
    </p:spTree>
    <p:extLst>
      <p:ext uri="{BB962C8B-B14F-4D97-AF65-F5344CB8AC3E}">
        <p14:creationId xmlns:p14="http://schemas.microsoft.com/office/powerpoint/2010/main" val="3229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4F00"/>
                </a:solidFill>
                <a:latin typeface="Times" charset="0"/>
                <a:ea typeface="Times" charset="0"/>
                <a:cs typeface="Times" charset="0"/>
              </a:rPr>
              <a:t>Extruded or Padded Shapes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204442"/>
              </p:ext>
            </p:extLst>
          </p:nvPr>
        </p:nvGraphicFramePr>
        <p:xfrm>
          <a:off x="3759200" y="1545301"/>
          <a:ext cx="4673600" cy="511157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7682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053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058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" charset="0"/>
                          <a:ea typeface="Times" charset="0"/>
                          <a:cs typeface="Times" charset="0"/>
                        </a:rPr>
                        <a:t>2D Shape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" charset="0"/>
                          <a:ea typeface="Times" charset="0"/>
                          <a:cs typeface="Times" charset="0"/>
                        </a:rPr>
                        <a:t>3D Object (after extrusion)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246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81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85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8741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356" y="3106389"/>
            <a:ext cx="1150389" cy="9946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2264" y="3126288"/>
            <a:ext cx="2132371" cy="9747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09" t="4894"/>
          <a:stretch/>
        </p:blipFill>
        <p:spPr>
          <a:xfrm>
            <a:off x="4237680" y="1973441"/>
            <a:ext cx="957740" cy="9731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02" r="19049"/>
          <a:stretch/>
        </p:blipFill>
        <p:spPr>
          <a:xfrm rot="16200000">
            <a:off x="6373441" y="1866076"/>
            <a:ext cx="990019" cy="12167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42"/>
          <a:stretch/>
        </p:blipFill>
        <p:spPr>
          <a:xfrm>
            <a:off x="4095304" y="4257917"/>
            <a:ext cx="1208793" cy="110109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00" t="10938" b="582"/>
          <a:stretch/>
        </p:blipFill>
        <p:spPr>
          <a:xfrm>
            <a:off x="6204701" y="4257917"/>
            <a:ext cx="1327495" cy="116020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57"/>
          <a:stretch/>
        </p:blipFill>
        <p:spPr>
          <a:xfrm>
            <a:off x="4020712" y="5554356"/>
            <a:ext cx="1391675" cy="98483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5"/>
          <a:stretch/>
        </p:blipFill>
        <p:spPr>
          <a:xfrm>
            <a:off x="5990280" y="5519088"/>
            <a:ext cx="1756336" cy="103681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BDE7ADC-D487-45E1-9A1A-DDF790D855EB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4436E3-5B48-4F26-9409-D09B2ACFCFBC}"/>
              </a:ext>
            </a:extLst>
          </p:cNvPr>
          <p:cNvSpPr txBox="1"/>
          <p:nvPr/>
        </p:nvSpPr>
        <p:spPr>
          <a:xfrm>
            <a:off x="4867275" y="334327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322130-79A1-4760-AED2-B7F8919693C2}"/>
              </a:ext>
            </a:extLst>
          </p:cNvPr>
          <p:cNvSpPr txBox="1"/>
          <p:nvPr/>
        </p:nvSpPr>
        <p:spPr>
          <a:xfrm>
            <a:off x="9119695" y="391181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>
              <a:cs typeface="Calibri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1027FF-2783-4861-ACE1-11BDD49015D2}"/>
              </a:ext>
            </a:extLst>
          </p:cNvPr>
          <p:cNvSpPr/>
          <p:nvPr/>
        </p:nvSpPr>
        <p:spPr>
          <a:xfrm>
            <a:off x="9477350" y="3817363"/>
            <a:ext cx="2027409" cy="1699802"/>
          </a:xfrm>
          <a:prstGeom prst="rect">
            <a:avLst/>
          </a:prstGeom>
          <a:solidFill>
            <a:srgbClr val="FF4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"/>
                <a:ea typeface="Times" charset="0"/>
                <a:cs typeface="Times"/>
              </a:rPr>
              <a:t>Extrusions may be done in any direction and off of any planes or faces</a:t>
            </a:r>
            <a:endParaRPr lang="en-US" dirty="0">
              <a:latin typeface="Times"/>
              <a:ea typeface="Times" charset="0"/>
              <a:cs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8287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64EE0-CD8D-4CA4-89AC-1DFE326A2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267175"/>
            <a:ext cx="10515600" cy="1325563"/>
          </a:xfrm>
        </p:spPr>
        <p:txBody>
          <a:bodyPr/>
          <a:lstStyle/>
          <a:p>
            <a:r>
              <a:rPr lang="en-US">
                <a:solidFill>
                  <a:srgbClr val="FF4F00"/>
                </a:solidFill>
                <a:latin typeface="OCR A Extended"/>
              </a:rPr>
              <a:t>Feature Based Design</a:t>
            </a:r>
            <a:endParaRPr lang="en-US">
              <a:solidFill>
                <a:srgbClr val="FF4F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8C73E-62F1-4163-B54F-FB1786DAA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000" y="1592738"/>
            <a:ext cx="10515600" cy="435133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>
                <a:solidFill>
                  <a:srgbClr val="FF9700"/>
                </a:solidFill>
                <a:latin typeface="Times"/>
                <a:ea typeface="Times" charset="0"/>
                <a:cs typeface="Times"/>
              </a:rPr>
              <a:t>When modeling a simple object it is called a </a:t>
            </a:r>
            <a:r>
              <a:rPr lang="en-US" b="1" dirty="0">
                <a:solidFill>
                  <a:srgbClr val="00B0F0"/>
                </a:solidFill>
                <a:latin typeface="Times"/>
                <a:ea typeface="Times" charset="0"/>
                <a:cs typeface="Times"/>
              </a:rPr>
              <a:t>part</a:t>
            </a:r>
            <a:r>
              <a:rPr lang="en-US" dirty="0">
                <a:solidFill>
                  <a:srgbClr val="00B0F0"/>
                </a:solidFill>
                <a:latin typeface="Times"/>
                <a:ea typeface="Times" charset="0"/>
                <a:cs typeface="Times"/>
              </a:rPr>
              <a:t> </a:t>
            </a:r>
            <a:r>
              <a:rPr lang="en-US" dirty="0">
                <a:solidFill>
                  <a:srgbClr val="FF9700"/>
                </a:solidFill>
                <a:latin typeface="Times"/>
                <a:ea typeface="Times" charset="0"/>
                <a:cs typeface="Times"/>
              </a:rPr>
              <a:t>or </a:t>
            </a:r>
            <a:r>
              <a:rPr lang="en-US" b="1" dirty="0">
                <a:solidFill>
                  <a:srgbClr val="00B0F0"/>
                </a:solidFill>
                <a:latin typeface="Times"/>
                <a:ea typeface="Times" charset="0"/>
                <a:cs typeface="Times"/>
              </a:rPr>
              <a:t>component</a:t>
            </a:r>
            <a:r>
              <a:rPr lang="en-US" dirty="0">
                <a:solidFill>
                  <a:srgbClr val="FF9700"/>
                </a:solidFill>
                <a:latin typeface="Times"/>
                <a:ea typeface="Times" charset="0"/>
                <a:cs typeface="Times"/>
              </a:rPr>
              <a:t>. When more than 1 component or part are attached together it is called an </a:t>
            </a:r>
            <a:r>
              <a:rPr lang="en-US" b="1" dirty="0">
                <a:solidFill>
                  <a:srgbClr val="00B0F0"/>
                </a:solidFill>
                <a:latin typeface="Times"/>
                <a:ea typeface="Times" charset="0"/>
                <a:cs typeface="Times"/>
              </a:rPr>
              <a:t>assembly</a:t>
            </a:r>
            <a:r>
              <a:rPr lang="en-US" dirty="0">
                <a:solidFill>
                  <a:srgbClr val="FF9700"/>
                </a:solidFill>
                <a:latin typeface="Times"/>
                <a:ea typeface="Times" charset="0"/>
                <a:cs typeface="Times"/>
              </a:rPr>
              <a:t>. </a:t>
            </a:r>
            <a:endParaRPr lang="en-US"/>
          </a:p>
          <a:p>
            <a:pPr lvl="0"/>
            <a:endParaRPr lang="en-US" dirty="0">
              <a:solidFill>
                <a:srgbClr val="FF9700"/>
              </a:solidFill>
              <a:latin typeface="Times" charset="0"/>
              <a:ea typeface="Times" charset="0"/>
              <a:cs typeface="Times" charset="0"/>
            </a:endParaRPr>
          </a:p>
          <a:p>
            <a:endParaRPr lang="en-US" dirty="0">
              <a:solidFill>
                <a:srgbClr val="FF9700"/>
              </a:solidFill>
              <a:latin typeface="Times"/>
              <a:ea typeface="Times" charset="0"/>
              <a:cs typeface="Times"/>
            </a:endParaRPr>
          </a:p>
          <a:p>
            <a:pPr lvl="0"/>
            <a:r>
              <a:rPr lang="en-US" dirty="0">
                <a:solidFill>
                  <a:srgbClr val="FF9700"/>
                </a:solidFill>
                <a:latin typeface="Times"/>
                <a:ea typeface="Times" charset="0"/>
                <a:cs typeface="Times"/>
              </a:rPr>
              <a:t>3D models often become very complex</a:t>
            </a:r>
          </a:p>
          <a:p>
            <a:endParaRPr lang="en-US" dirty="0">
              <a:solidFill>
                <a:srgbClr val="FF9700"/>
              </a:solidFill>
              <a:latin typeface="Times"/>
              <a:ea typeface="Times" charset="0"/>
              <a:cs typeface="Times"/>
            </a:endParaRPr>
          </a:p>
          <a:p>
            <a:endParaRPr lang="en-US" dirty="0">
              <a:solidFill>
                <a:srgbClr val="FF9700"/>
              </a:solidFill>
              <a:latin typeface="Times"/>
              <a:ea typeface="Times" charset="0"/>
              <a:cs typeface="Times"/>
            </a:endParaRPr>
          </a:p>
          <a:p>
            <a:r>
              <a:rPr lang="en-US" dirty="0">
                <a:solidFill>
                  <a:srgbClr val="FF9700"/>
                </a:solidFill>
                <a:latin typeface="Times" charset="0"/>
                <a:ea typeface="Times" charset="0"/>
                <a:cs typeface="Times" charset="0"/>
              </a:rPr>
              <a:t>There are steps that engineers take to keep their model organized so other engineers not present can still understand it, one is </a:t>
            </a:r>
            <a:r>
              <a:rPr lang="en-US" b="1" dirty="0">
                <a:solidFill>
                  <a:srgbClr val="00B0F0"/>
                </a:solidFill>
                <a:latin typeface="Times" charset="0"/>
                <a:ea typeface="Times" charset="0"/>
                <a:cs typeface="Times" charset="0"/>
              </a:rPr>
              <a:t>Feature</a:t>
            </a:r>
            <a:r>
              <a:rPr lang="en-US" b="1" dirty="0">
                <a:solidFill>
                  <a:srgbClr val="FF9700"/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b="1" dirty="0">
                <a:solidFill>
                  <a:srgbClr val="00B0F0"/>
                </a:solidFill>
                <a:latin typeface="Times" charset="0"/>
                <a:ea typeface="Times" charset="0"/>
                <a:cs typeface="Times" charset="0"/>
              </a:rPr>
              <a:t>Based</a:t>
            </a:r>
            <a:r>
              <a:rPr lang="en-US" b="1" dirty="0">
                <a:solidFill>
                  <a:srgbClr val="FF9700"/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b="1" dirty="0">
                <a:solidFill>
                  <a:srgbClr val="00B0F0"/>
                </a:solidFill>
                <a:latin typeface="Times" charset="0"/>
                <a:ea typeface="Times" charset="0"/>
                <a:cs typeface="Times" charset="0"/>
              </a:rPr>
              <a:t>Modeling</a:t>
            </a:r>
            <a:endParaRPr lang="en-US" dirty="0">
              <a:solidFill>
                <a:srgbClr val="00B0F0"/>
              </a:solidFill>
              <a:latin typeface="Times" charset="0"/>
              <a:ea typeface="Times" charset="0"/>
              <a:cs typeface="Times" charset="0"/>
            </a:endParaRPr>
          </a:p>
          <a:p>
            <a:pPr lvl="0"/>
            <a:endParaRPr lang="en-US" dirty="0">
              <a:latin typeface="OCR A Extended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8438492" y="2396796"/>
            <a:ext cx="3319518" cy="205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366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EB686-7BA3-4DFD-A939-19A0A3F17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4F00"/>
                </a:solidFill>
                <a:latin typeface="Times" charset="0"/>
                <a:ea typeface="Times" charset="0"/>
                <a:cs typeface="Times" charset="0"/>
              </a:rPr>
              <a:t>Feature Based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6DD1F-4AA1-4223-B082-F27AEF488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z="3200" b="1" dirty="0">
                <a:solidFill>
                  <a:srgbClr val="FF9700"/>
                </a:solidFill>
                <a:latin typeface="Times" charset="0"/>
                <a:ea typeface="Times" charset="0"/>
                <a:cs typeface="Times" charset="0"/>
              </a:rPr>
              <a:t>Feature Based Modeling </a:t>
            </a:r>
            <a:r>
              <a:rPr lang="en-US" sz="3200" dirty="0">
                <a:solidFill>
                  <a:srgbClr val="FF9700"/>
                </a:solidFill>
                <a:latin typeface="Times" charset="0"/>
                <a:ea typeface="Times" charset="0"/>
                <a:cs typeface="Times" charset="0"/>
              </a:rPr>
              <a:t>or</a:t>
            </a:r>
            <a:r>
              <a:rPr lang="en-US" sz="3200" b="1" dirty="0">
                <a:solidFill>
                  <a:srgbClr val="FF9700"/>
                </a:solidFill>
                <a:latin typeface="Times" charset="0"/>
                <a:ea typeface="Times" charset="0"/>
                <a:cs typeface="Times" charset="0"/>
              </a:rPr>
              <a:t> Parametric Modeling </a:t>
            </a:r>
            <a:r>
              <a:rPr lang="en-US" sz="3200" dirty="0">
                <a:solidFill>
                  <a:srgbClr val="FF9700"/>
                </a:solidFill>
                <a:latin typeface="Times" charset="0"/>
                <a:ea typeface="Times" charset="0"/>
                <a:cs typeface="Times" charset="0"/>
              </a:rPr>
              <a:t>is creating your model based off of features such as:</a:t>
            </a:r>
          </a:p>
          <a:p>
            <a:pPr lvl="0"/>
            <a:endParaRPr lang="en-US" sz="2000" dirty="0">
              <a:solidFill>
                <a:srgbClr val="FF9700"/>
              </a:solidFill>
              <a:latin typeface="Times" charset="0"/>
              <a:ea typeface="Times" charset="0"/>
              <a:cs typeface="Times" charset="0"/>
            </a:endParaRPr>
          </a:p>
          <a:p>
            <a:pPr lvl="1">
              <a:buFont typeface="Courier New" charset="0"/>
              <a:buChar char="o"/>
            </a:pPr>
            <a:r>
              <a:rPr lang="en-US" sz="2800" dirty="0">
                <a:solidFill>
                  <a:srgbClr val="FF9700"/>
                </a:solidFill>
                <a:latin typeface="Times" charset="0"/>
                <a:ea typeface="Times" charset="0"/>
                <a:cs typeface="Times" charset="0"/>
              </a:rPr>
              <a:t>Bosses, holes, shafts, fillets, chamfers and pocket</a:t>
            </a:r>
          </a:p>
          <a:p>
            <a:pPr lvl="1">
              <a:buFont typeface="Courier New" charset="0"/>
              <a:buChar char="o"/>
            </a:pPr>
            <a:endParaRPr lang="en-US" sz="2800" dirty="0">
              <a:solidFill>
                <a:srgbClr val="FF9700"/>
              </a:solidFill>
              <a:latin typeface="Times" charset="0"/>
              <a:ea typeface="Times" charset="0"/>
              <a:cs typeface="Times" charset="0"/>
            </a:endParaRPr>
          </a:p>
          <a:p>
            <a:pPr lvl="0"/>
            <a:r>
              <a:rPr lang="en-US" sz="3200" dirty="0">
                <a:solidFill>
                  <a:srgbClr val="FF9700"/>
                </a:solidFill>
                <a:latin typeface="Times" charset="0"/>
                <a:ea typeface="Times" charset="0"/>
                <a:cs typeface="Times" charset="0"/>
              </a:rPr>
              <a:t> These features are related to each other through constraints, parent-child relationships, and assemblies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Font typeface="Arial,Sans-Serif" panose="020B0604020202020204" pitchFamily="34" charset="0"/>
            </a:pPr>
            <a:endParaRPr lang="en-US" dirty="0">
              <a:latin typeface="OCR A Extended"/>
            </a:endParaRPr>
          </a:p>
        </p:txBody>
      </p:sp>
    </p:spTree>
    <p:extLst>
      <p:ext uri="{BB962C8B-B14F-4D97-AF65-F5344CB8AC3E}">
        <p14:creationId xmlns:p14="http://schemas.microsoft.com/office/powerpoint/2010/main" val="881386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B296B-B8A3-447D-A6AB-E17AE14A3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>
                <a:solidFill>
                  <a:srgbClr val="FF4F00"/>
                </a:solidFill>
                <a:latin typeface="OCR A Extended"/>
              </a:rPr>
              <a:t>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3D023-B2AD-4F46-B059-08E720461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4210"/>
            <a:ext cx="7357242" cy="54339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>
                <a:solidFill>
                  <a:srgbClr val="FF9700"/>
                </a:solidFill>
                <a:latin typeface="Times" charset="0"/>
                <a:ea typeface="Times" charset="0"/>
                <a:cs typeface="Times" charset="0"/>
              </a:rPr>
              <a:t>This method requires that the model is planned out ahead of time:</a:t>
            </a:r>
          </a:p>
          <a:p>
            <a:endParaRPr lang="en-US" dirty="0">
              <a:solidFill>
                <a:srgbClr val="FF9700"/>
              </a:solidFill>
              <a:latin typeface="Times"/>
              <a:ea typeface="Times" charset="0"/>
              <a:cs typeface="Times"/>
            </a:endParaRPr>
          </a:p>
          <a:p>
            <a:pPr lvl="1"/>
            <a:r>
              <a:rPr lang="en-US" dirty="0">
                <a:solidFill>
                  <a:srgbClr val="FF9700"/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800" dirty="0">
                <a:solidFill>
                  <a:srgbClr val="FF9700"/>
                </a:solidFill>
                <a:latin typeface="Times" charset="0"/>
                <a:ea typeface="Times" charset="0"/>
                <a:cs typeface="Times" charset="0"/>
              </a:rPr>
              <a:t>The method of making the model may be planned out (order of operations)</a:t>
            </a:r>
          </a:p>
          <a:p>
            <a:pPr lvl="1"/>
            <a:endParaRPr lang="en-US" sz="2800" dirty="0">
              <a:solidFill>
                <a:srgbClr val="FF9700"/>
              </a:solidFill>
              <a:latin typeface="Times"/>
              <a:ea typeface="Times" charset="0"/>
              <a:cs typeface="Times"/>
            </a:endParaRPr>
          </a:p>
          <a:p>
            <a:pPr lvl="1"/>
            <a:r>
              <a:rPr lang="en-US" sz="2800" dirty="0">
                <a:solidFill>
                  <a:srgbClr val="FF9700"/>
                </a:solidFill>
                <a:latin typeface="Times" charset="0"/>
                <a:ea typeface="Times" charset="0"/>
                <a:cs typeface="Times" charset="0"/>
              </a:rPr>
              <a:t>And calculations to give each sketch proper dimensions and constraints before extruding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3188" t="17230" b="36655"/>
          <a:stretch/>
        </p:blipFill>
        <p:spPr>
          <a:xfrm>
            <a:off x="8163942" y="1934177"/>
            <a:ext cx="3648807" cy="2991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264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183" y="188144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FF4F00"/>
                </a:solidFill>
                <a:latin typeface="Times" charset="0"/>
                <a:ea typeface="Times" charset="0"/>
                <a:cs typeface="Times" charset="0"/>
              </a:rPr>
              <a:t>Feature Naming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16200000">
            <a:off x="5572399" y="-3220492"/>
            <a:ext cx="961169" cy="10429568"/>
          </a:xfrm>
        </p:spPr>
        <p:txBody>
          <a:bodyPr/>
          <a:lstStyle/>
          <a:p>
            <a:r>
              <a:rPr lang="en-US" dirty="0">
                <a:solidFill>
                  <a:srgbClr val="FF9700"/>
                </a:solidFill>
                <a:latin typeface="Times" charset="0"/>
                <a:ea typeface="Times" charset="0"/>
                <a:cs typeface="Times" charset="0"/>
              </a:rPr>
              <a:t>Designers specify features in engineering terms (pockets, bosses) rather than geometric terms (circles, boxes)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183" y="2784571"/>
            <a:ext cx="6585975" cy="36177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0390" y="4258059"/>
            <a:ext cx="2476500" cy="214428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" t="377" r="52215" b="-377"/>
          <a:stretch/>
        </p:blipFill>
        <p:spPr>
          <a:xfrm>
            <a:off x="9355702" y="2186663"/>
            <a:ext cx="2201298" cy="222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666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6E15C-F4F5-475B-BF2D-698830CB9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4F00"/>
                </a:solidFill>
                <a:latin typeface="OCR A Extended"/>
              </a:rPr>
              <a:t>Example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56A2A-904A-46D6-B7D5-D88F7D3EA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,Sans-Serif" panose="020B0604020202020204" pitchFamily="34" charset="0"/>
            </a:pPr>
            <a:r>
              <a:rPr lang="en-US" dirty="0">
                <a:solidFill>
                  <a:srgbClr val="FF9700"/>
                </a:solidFill>
                <a:latin typeface="OCR A Extended"/>
                <a:cs typeface="Times New Roman"/>
              </a:rPr>
              <a:t>If one wants to model this part they might decide beforehand to draw it in this order:</a:t>
            </a:r>
          </a:p>
          <a:p>
            <a:pPr marL="1428750" lvl="2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>
                <a:solidFill>
                  <a:srgbClr val="FF9700"/>
                </a:solidFill>
                <a:latin typeface="OCR A Extended"/>
                <a:cs typeface="Times New Roman"/>
              </a:rPr>
              <a:t>Sketch and extrude base</a:t>
            </a:r>
          </a:p>
          <a:p>
            <a:pPr marL="1428750" lvl="2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endParaRPr lang="en-US" dirty="0">
              <a:solidFill>
                <a:srgbClr val="FF9700"/>
              </a:solidFill>
              <a:latin typeface="OCR A Extended"/>
              <a:cs typeface="Times New Roman"/>
            </a:endParaRPr>
          </a:p>
          <a:p>
            <a:pPr marL="1428750" lvl="2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>
                <a:solidFill>
                  <a:srgbClr val="FF9700"/>
                </a:solidFill>
                <a:latin typeface="OCR A Extended"/>
                <a:cs typeface="Times New Roman"/>
              </a:rPr>
              <a:t>Sketch and extrude circular boss</a:t>
            </a:r>
          </a:p>
          <a:p>
            <a:pPr marL="1428750" lvl="2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endParaRPr lang="en-US" dirty="0">
              <a:solidFill>
                <a:srgbClr val="FF9700"/>
              </a:solidFill>
              <a:latin typeface="OCR A Extended"/>
              <a:cs typeface="Times New Roman"/>
            </a:endParaRPr>
          </a:p>
          <a:p>
            <a:pPr marL="1428750" lvl="2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>
                <a:solidFill>
                  <a:srgbClr val="FF9700"/>
                </a:solidFill>
                <a:latin typeface="OCR A Extended"/>
                <a:cs typeface="Times New Roman"/>
              </a:rPr>
              <a:t>Cut the hole through the whole part</a:t>
            </a:r>
            <a:endParaRPr lang="en-US" dirty="0">
              <a:solidFill>
                <a:srgbClr val="FF9700"/>
              </a:solidFill>
              <a:latin typeface="OCR A Extended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500" y="3860800"/>
            <a:ext cx="5295900" cy="257765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4916129" y="3451123"/>
            <a:ext cx="2949677" cy="924232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776451" y="4322916"/>
            <a:ext cx="2718620" cy="491127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096000" y="5247148"/>
            <a:ext cx="2654710" cy="258917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3375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86C81-04BC-4483-8ECA-8FAD10230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7138"/>
            <a:ext cx="10515600" cy="1325563"/>
          </a:xfrm>
        </p:spPr>
        <p:txBody>
          <a:bodyPr/>
          <a:lstStyle/>
          <a:p>
            <a:r>
              <a:rPr lang="en-US">
                <a:solidFill>
                  <a:srgbClr val="FF4F00"/>
                </a:solidFill>
                <a:latin typeface="OCR A Extended"/>
              </a:rPr>
              <a:t> Why Feature Based Design?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F5BF9-F750-4C2E-94C9-3462DCE24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solidFill>
                  <a:srgbClr val="FF9700"/>
                </a:solidFill>
                <a:latin typeface="Times" charset="0"/>
                <a:ea typeface="Times" charset="0"/>
                <a:cs typeface="Times" charset="0"/>
              </a:rPr>
              <a:t>Can create easily modifiable and accurate models in few steps</a:t>
            </a:r>
          </a:p>
          <a:p>
            <a:pPr lvl="0">
              <a:lnSpc>
                <a:spcPct val="150000"/>
              </a:lnSpc>
              <a:spcBef>
                <a:spcPts val="0"/>
              </a:spcBef>
            </a:pPr>
            <a:endParaRPr lang="en-US" dirty="0">
              <a:solidFill>
                <a:srgbClr val="FF9700"/>
              </a:solidFill>
              <a:latin typeface="Times" charset="0"/>
              <a:ea typeface="Times" charset="0"/>
              <a:cs typeface="Times" charset="0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solidFill>
                  <a:srgbClr val="FF9700"/>
                </a:solidFill>
                <a:latin typeface="Times"/>
                <a:ea typeface="Times" charset="0"/>
                <a:cs typeface="Times"/>
              </a:rPr>
              <a:t>Manufacturers and other engineers can see the process you designed the part and all of its dimensions and constraints</a:t>
            </a:r>
          </a:p>
          <a:p>
            <a:pPr lvl="0">
              <a:lnSpc>
                <a:spcPct val="150000"/>
              </a:lnSpc>
              <a:spcBef>
                <a:spcPts val="0"/>
              </a:spcBef>
            </a:pPr>
            <a:endParaRPr lang="en-US" dirty="0">
              <a:solidFill>
                <a:srgbClr val="FF9700"/>
              </a:solidFill>
              <a:latin typeface="Times"/>
              <a:ea typeface="Times" charset="0"/>
              <a:cs typeface="Times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solidFill>
                  <a:srgbClr val="FF9700"/>
                </a:solidFill>
                <a:latin typeface="Times"/>
                <a:ea typeface="Times" charset="0"/>
                <a:cs typeface="Times"/>
              </a:rPr>
              <a:t>Shows step wise process of </a:t>
            </a:r>
            <a:r>
              <a:rPr lang="en-US" dirty="0" err="1">
                <a:solidFill>
                  <a:srgbClr val="FF9700"/>
                </a:solidFill>
                <a:latin typeface="Times"/>
                <a:ea typeface="Times" charset="0"/>
                <a:cs typeface="Times"/>
              </a:rPr>
              <a:t>CADing</a:t>
            </a:r>
            <a:r>
              <a:rPr lang="en-US" dirty="0">
                <a:solidFill>
                  <a:srgbClr val="FF9700"/>
                </a:solidFill>
                <a:latin typeface="Times"/>
                <a:ea typeface="Times" charset="0"/>
                <a:cs typeface="Times"/>
              </a:rPr>
              <a:t>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471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100</TotalTime>
  <Words>374</Words>
  <Application>Microsoft Office PowerPoint</Application>
  <PresentationFormat>Widescreen</PresentationFormat>
  <Paragraphs>48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Feature Based Design ---------------- </vt:lpstr>
      <vt:lpstr>Basics of 3D Modeling</vt:lpstr>
      <vt:lpstr>Extruded or Padded Shapes</vt:lpstr>
      <vt:lpstr>Feature Based Design</vt:lpstr>
      <vt:lpstr>Feature Based Modeling</vt:lpstr>
      <vt:lpstr>Cont.</vt:lpstr>
      <vt:lpstr>Feature Naming</vt:lpstr>
      <vt:lpstr>Example </vt:lpstr>
      <vt:lpstr> Why Feature Based Design?</vt:lpstr>
      <vt:lpstr>Check Progress</vt:lpstr>
      <vt:lpstr>Check Progress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blair</dc:creator>
  <cp:lastModifiedBy>Microsoft Office User</cp:lastModifiedBy>
  <cp:revision>68</cp:revision>
  <dcterms:created xsi:type="dcterms:W3CDTF">2020-02-08T15:26:41Z</dcterms:created>
  <dcterms:modified xsi:type="dcterms:W3CDTF">2020-02-25T00:31:00Z</dcterms:modified>
</cp:coreProperties>
</file>