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A365C-8D30-55BA-2DE0-52CE2E264F0E}" v="158" dt="2024-11-26T09:20:46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MARQUES PINA" userId="S::gustavo.pina@ubi.pt::ba3cb6f8-96ec-452b-9e28-86a7c084ce82" providerId="AD" clId="Web-{2DBA365C-8D30-55BA-2DE0-52CE2E264F0E}"/>
    <pc:docChg chg="modSld">
      <pc:chgData name="GUSTAVO MARQUES PINA" userId="S::gustavo.pina@ubi.pt::ba3cb6f8-96ec-452b-9e28-86a7c084ce82" providerId="AD" clId="Web-{2DBA365C-8D30-55BA-2DE0-52CE2E264F0E}" dt="2024-11-26T09:20:46.348" v="156" actId="20577"/>
      <pc:docMkLst>
        <pc:docMk/>
      </pc:docMkLst>
      <pc:sldChg chg="modSp">
        <pc:chgData name="GUSTAVO MARQUES PINA" userId="S::gustavo.pina@ubi.pt::ba3cb6f8-96ec-452b-9e28-86a7c084ce82" providerId="AD" clId="Web-{2DBA365C-8D30-55BA-2DE0-52CE2E264F0E}" dt="2024-11-26T09:15:50.133" v="7" actId="20577"/>
        <pc:sldMkLst>
          <pc:docMk/>
          <pc:sldMk cId="988977761" sldId="256"/>
        </pc:sldMkLst>
        <pc:spChg chg="mod">
          <ac:chgData name="GUSTAVO MARQUES PINA" userId="S::gustavo.pina@ubi.pt::ba3cb6f8-96ec-452b-9e28-86a7c084ce82" providerId="AD" clId="Web-{2DBA365C-8D30-55BA-2DE0-52CE2E264F0E}" dt="2024-11-26T09:15:50.133" v="7" actId="20577"/>
          <ac:spMkLst>
            <pc:docMk/>
            <pc:sldMk cId="988977761" sldId="256"/>
            <ac:spMk id="2" creationId="{00000000-0000-0000-0000-000000000000}"/>
          </ac:spMkLst>
        </pc:spChg>
      </pc:sldChg>
      <pc:sldChg chg="modSp">
        <pc:chgData name="GUSTAVO MARQUES PINA" userId="S::gustavo.pina@ubi.pt::ba3cb6f8-96ec-452b-9e28-86a7c084ce82" providerId="AD" clId="Web-{2DBA365C-8D30-55BA-2DE0-52CE2E264F0E}" dt="2024-11-26T09:17:12.043" v="42" actId="20577"/>
        <pc:sldMkLst>
          <pc:docMk/>
          <pc:sldMk cId="4120492568" sldId="257"/>
        </pc:sldMkLst>
        <pc:spChg chg="mod">
          <ac:chgData name="GUSTAVO MARQUES PINA" userId="S::gustavo.pina@ubi.pt::ba3cb6f8-96ec-452b-9e28-86a7c084ce82" providerId="AD" clId="Web-{2DBA365C-8D30-55BA-2DE0-52CE2E264F0E}" dt="2024-11-26T09:17:12.043" v="42" actId="20577"/>
          <ac:spMkLst>
            <pc:docMk/>
            <pc:sldMk cId="4120492568" sldId="257"/>
            <ac:spMk id="3" creationId="{625B3EB2-E301-5FBB-C329-4E829221A4AB}"/>
          </ac:spMkLst>
        </pc:spChg>
      </pc:sldChg>
      <pc:sldChg chg="modSp">
        <pc:chgData name="GUSTAVO MARQUES PINA" userId="S::gustavo.pina@ubi.pt::ba3cb6f8-96ec-452b-9e28-86a7c084ce82" providerId="AD" clId="Web-{2DBA365C-8D30-55BA-2DE0-52CE2E264F0E}" dt="2024-11-26T09:18:32.468" v="130" actId="20577"/>
        <pc:sldMkLst>
          <pc:docMk/>
          <pc:sldMk cId="478619058" sldId="258"/>
        </pc:sldMkLst>
        <pc:spChg chg="mod">
          <ac:chgData name="GUSTAVO MARQUES PINA" userId="S::gustavo.pina@ubi.pt::ba3cb6f8-96ec-452b-9e28-86a7c084ce82" providerId="AD" clId="Web-{2DBA365C-8D30-55BA-2DE0-52CE2E264F0E}" dt="2024-11-26T09:18:32.468" v="130" actId="20577"/>
          <ac:spMkLst>
            <pc:docMk/>
            <pc:sldMk cId="478619058" sldId="258"/>
            <ac:spMk id="3" creationId="{C93FEA66-1A19-5CD5-9B56-8B8FD9F6EE56}"/>
          </ac:spMkLst>
        </pc:spChg>
      </pc:sldChg>
      <pc:sldChg chg="modSp">
        <pc:chgData name="GUSTAVO MARQUES PINA" userId="S::gustavo.pina@ubi.pt::ba3cb6f8-96ec-452b-9e28-86a7c084ce82" providerId="AD" clId="Web-{2DBA365C-8D30-55BA-2DE0-52CE2E264F0E}" dt="2024-11-26T09:18:57.562" v="137" actId="20577"/>
        <pc:sldMkLst>
          <pc:docMk/>
          <pc:sldMk cId="2405096234" sldId="259"/>
        </pc:sldMkLst>
        <pc:spChg chg="mod">
          <ac:chgData name="GUSTAVO MARQUES PINA" userId="S::gustavo.pina@ubi.pt::ba3cb6f8-96ec-452b-9e28-86a7c084ce82" providerId="AD" clId="Web-{2DBA365C-8D30-55BA-2DE0-52CE2E264F0E}" dt="2024-11-26T09:18:57.562" v="137" actId="20577"/>
          <ac:spMkLst>
            <pc:docMk/>
            <pc:sldMk cId="2405096234" sldId="259"/>
            <ac:spMk id="3" creationId="{21A6A068-B38C-0CA5-C93A-1D205B8B6975}"/>
          </ac:spMkLst>
        </pc:spChg>
      </pc:sldChg>
      <pc:sldChg chg="modSp">
        <pc:chgData name="GUSTAVO MARQUES PINA" userId="S::gustavo.pina@ubi.pt::ba3cb6f8-96ec-452b-9e28-86a7c084ce82" providerId="AD" clId="Web-{2DBA365C-8D30-55BA-2DE0-52CE2E264F0E}" dt="2024-11-26T09:20:46.348" v="156" actId="20577"/>
        <pc:sldMkLst>
          <pc:docMk/>
          <pc:sldMk cId="4035502430" sldId="261"/>
        </pc:sldMkLst>
        <pc:spChg chg="mod">
          <ac:chgData name="GUSTAVO MARQUES PINA" userId="S::gustavo.pina@ubi.pt::ba3cb6f8-96ec-452b-9e28-86a7c084ce82" providerId="AD" clId="Web-{2DBA365C-8D30-55BA-2DE0-52CE2E264F0E}" dt="2024-11-26T09:20:46.348" v="156" actId="20577"/>
          <ac:spMkLst>
            <pc:docMk/>
            <pc:sldMk cId="4035502430" sldId="261"/>
            <ac:spMk id="3" creationId="{98BC4798-CE66-5FF6-EDA2-8F6D480D625B}"/>
          </ac:spMkLst>
        </pc:spChg>
      </pc:sldChg>
    </pc:docChg>
  </pc:docChgLst>
  <pc:docChgLst>
    <pc:chgData name="GUSTAVO MARQUES PINA" userId="S::gustavo.pina@ubi.pt::ba3cb6f8-96ec-452b-9e28-86a7c084ce82" providerId="AD" clId="Web-{24B4BED0-D8D9-3198-9335-FE0977AB110F}"/>
    <pc:docChg chg="addSld delSld modSld addMainMaster delMainMaster">
      <pc:chgData name="GUSTAVO MARQUES PINA" userId="S::gustavo.pina@ubi.pt::ba3cb6f8-96ec-452b-9e28-86a7c084ce82" providerId="AD" clId="Web-{24B4BED0-D8D9-3198-9335-FE0977AB110F}" dt="2024-11-23T13:38:37.047" v="525" actId="20577"/>
      <pc:docMkLst>
        <pc:docMk/>
      </pc:docMkLst>
      <pc:sldChg chg="addSp delSp modSp mod setBg modClrScheme chgLayout">
        <pc:chgData name="GUSTAVO MARQUES PINA" userId="S::gustavo.pina@ubi.pt::ba3cb6f8-96ec-452b-9e28-86a7c084ce82" providerId="AD" clId="Web-{24B4BED0-D8D9-3198-9335-FE0977AB110F}" dt="2024-11-23T13:28:14.555" v="61" actId="20577"/>
        <pc:sldMkLst>
          <pc:docMk/>
          <pc:sldMk cId="988977761" sldId="256"/>
        </pc:sldMkLst>
        <pc:spChg chg="mod">
          <ac:chgData name="GUSTAVO MARQUES PINA" userId="S::gustavo.pina@ubi.pt::ba3cb6f8-96ec-452b-9e28-86a7c084ce82" providerId="AD" clId="Web-{24B4BED0-D8D9-3198-9335-FE0977AB110F}" dt="2024-11-23T13:28:14.555" v="61" actId="20577"/>
          <ac:spMkLst>
            <pc:docMk/>
            <pc:sldMk cId="988977761" sldId="256"/>
            <ac:spMk id="2" creationId="{00000000-0000-0000-0000-000000000000}"/>
          </ac:spMkLst>
        </pc:spChg>
        <pc:spChg chg="mod">
          <ac:chgData name="GUSTAVO MARQUES PINA" userId="S::gustavo.pina@ubi.pt::ba3cb6f8-96ec-452b-9e28-86a7c084ce82" providerId="AD" clId="Web-{24B4BED0-D8D9-3198-9335-FE0977AB110F}" dt="2024-11-23T13:28:10.242" v="59" actId="20577"/>
          <ac:spMkLst>
            <pc:docMk/>
            <pc:sldMk cId="988977761" sldId="256"/>
            <ac:spMk id="3" creationId="{00000000-0000-0000-0000-000000000000}"/>
          </ac:spMkLst>
        </pc:spChg>
        <pc:spChg chg="add del">
          <ac:chgData name="GUSTAVO MARQUES PINA" userId="S::gustavo.pina@ubi.pt::ba3cb6f8-96ec-452b-9e28-86a7c084ce82" providerId="AD" clId="Web-{24B4BED0-D8D9-3198-9335-FE0977AB110F}" dt="2024-11-23T13:26:50.521" v="1"/>
          <ac:spMkLst>
            <pc:docMk/>
            <pc:sldMk cId="988977761" sldId="256"/>
            <ac:spMk id="9" creationId="{3768F94E-2BF1-56A5-87AC-0C427079334B}"/>
          </ac:spMkLst>
        </pc:spChg>
        <pc:spChg chg="add del">
          <ac:chgData name="GUSTAVO MARQUES PINA" userId="S::gustavo.pina@ubi.pt::ba3cb6f8-96ec-452b-9e28-86a7c084ce82" providerId="AD" clId="Web-{24B4BED0-D8D9-3198-9335-FE0977AB110F}" dt="2024-11-23T13:26:50.521" v="1"/>
          <ac:spMkLst>
            <pc:docMk/>
            <pc:sldMk cId="988977761" sldId="256"/>
            <ac:spMk id="11" creationId="{393D8CD4-7FBE-9118-0CEB-9C1A2FA6AE5A}"/>
          </ac:spMkLst>
        </pc:spChg>
        <pc:spChg chg="add">
          <ac:chgData name="GUSTAVO MARQUES PINA" userId="S::gustavo.pina@ubi.pt::ba3cb6f8-96ec-452b-9e28-86a7c084ce82" providerId="AD" clId="Web-{24B4BED0-D8D9-3198-9335-FE0977AB110F}" dt="2024-11-23T13:26:50.521" v="1"/>
          <ac:spMkLst>
            <pc:docMk/>
            <pc:sldMk cId="988977761" sldId="256"/>
            <ac:spMk id="16" creationId="{0DBF1ABE-8590-450D-BB49-BDDCCF3EEA9E}"/>
          </ac:spMkLst>
        </pc:spChg>
        <pc:spChg chg="add">
          <ac:chgData name="GUSTAVO MARQUES PINA" userId="S::gustavo.pina@ubi.pt::ba3cb6f8-96ec-452b-9e28-86a7c084ce82" providerId="AD" clId="Web-{24B4BED0-D8D9-3198-9335-FE0977AB110F}" dt="2024-11-23T13:26:50.521" v="1"/>
          <ac:spMkLst>
            <pc:docMk/>
            <pc:sldMk cId="988977761" sldId="256"/>
            <ac:spMk id="18" creationId="{DCD36D47-40B7-494B-B249-3CBA333DE256}"/>
          </ac:spMkLst>
        </pc:spChg>
        <pc:spChg chg="add">
          <ac:chgData name="GUSTAVO MARQUES PINA" userId="S::gustavo.pina@ubi.pt::ba3cb6f8-96ec-452b-9e28-86a7c084ce82" providerId="AD" clId="Web-{24B4BED0-D8D9-3198-9335-FE0977AB110F}" dt="2024-11-23T13:26:50.521" v="1"/>
          <ac:spMkLst>
            <pc:docMk/>
            <pc:sldMk cId="988977761" sldId="256"/>
            <ac:spMk id="20" creationId="{03AD0D1C-F8BA-4CD1-BC4D-BE1823F3EBDD}"/>
          </ac:spMkLst>
        </pc:spChg>
        <pc:spChg chg="add">
          <ac:chgData name="GUSTAVO MARQUES PINA" userId="S::gustavo.pina@ubi.pt::ba3cb6f8-96ec-452b-9e28-86a7c084ce82" providerId="AD" clId="Web-{24B4BED0-D8D9-3198-9335-FE0977AB110F}" dt="2024-11-23T13:26:50.521" v="1"/>
          <ac:spMkLst>
            <pc:docMk/>
            <pc:sldMk cId="988977761" sldId="256"/>
            <ac:spMk id="22" creationId="{FBA7E51E-7B6A-4A79-8F84-47C845C7A2CC}"/>
          </ac:spMkLst>
        </pc:spChg>
        <pc:picChg chg="add mod">
          <ac:chgData name="GUSTAVO MARQUES PINA" userId="S::gustavo.pina@ubi.pt::ba3cb6f8-96ec-452b-9e28-86a7c084ce82" providerId="AD" clId="Web-{24B4BED0-D8D9-3198-9335-FE0977AB110F}" dt="2024-11-23T13:26:50.521" v="1"/>
          <ac:picMkLst>
            <pc:docMk/>
            <pc:sldMk cId="988977761" sldId="256"/>
            <ac:picMk id="4" creationId="{BEE2CC2E-5E27-B243-3F82-B1E051E005BD}"/>
          </ac:picMkLst>
        </pc:picChg>
      </pc:sldChg>
      <pc:sldChg chg="modSp new">
        <pc:chgData name="GUSTAVO MARQUES PINA" userId="S::gustavo.pina@ubi.pt::ba3cb6f8-96ec-452b-9e28-86a7c084ce82" providerId="AD" clId="Web-{24B4BED0-D8D9-3198-9335-FE0977AB110F}" dt="2024-11-23T13:30:27.076" v="183" actId="20577"/>
        <pc:sldMkLst>
          <pc:docMk/>
          <pc:sldMk cId="4120492568" sldId="257"/>
        </pc:sldMkLst>
        <pc:spChg chg="mod">
          <ac:chgData name="GUSTAVO MARQUES PINA" userId="S::gustavo.pina@ubi.pt::ba3cb6f8-96ec-452b-9e28-86a7c084ce82" providerId="AD" clId="Web-{24B4BED0-D8D9-3198-9335-FE0977AB110F}" dt="2024-11-23T13:28:41.134" v="67" actId="20577"/>
          <ac:spMkLst>
            <pc:docMk/>
            <pc:sldMk cId="4120492568" sldId="257"/>
            <ac:spMk id="2" creationId="{12A343BF-8AF8-615C-E4BA-CD5CEA6795CC}"/>
          </ac:spMkLst>
        </pc:spChg>
        <pc:spChg chg="mod">
          <ac:chgData name="GUSTAVO MARQUES PINA" userId="S::gustavo.pina@ubi.pt::ba3cb6f8-96ec-452b-9e28-86a7c084ce82" providerId="AD" clId="Web-{24B4BED0-D8D9-3198-9335-FE0977AB110F}" dt="2024-11-23T13:30:27.076" v="183" actId="20577"/>
          <ac:spMkLst>
            <pc:docMk/>
            <pc:sldMk cId="4120492568" sldId="257"/>
            <ac:spMk id="3" creationId="{625B3EB2-E301-5FBB-C329-4E829221A4AB}"/>
          </ac:spMkLst>
        </pc:spChg>
      </pc:sldChg>
      <pc:sldChg chg="modSp new">
        <pc:chgData name="GUSTAVO MARQUES PINA" userId="S::gustavo.pina@ubi.pt::ba3cb6f8-96ec-452b-9e28-86a7c084ce82" providerId="AD" clId="Web-{24B4BED0-D8D9-3198-9335-FE0977AB110F}" dt="2024-11-23T13:33:43.067" v="289" actId="20577"/>
        <pc:sldMkLst>
          <pc:docMk/>
          <pc:sldMk cId="478619058" sldId="258"/>
        </pc:sldMkLst>
        <pc:spChg chg="mod">
          <ac:chgData name="GUSTAVO MARQUES PINA" userId="S::gustavo.pina@ubi.pt::ba3cb6f8-96ec-452b-9e28-86a7c084ce82" providerId="AD" clId="Web-{24B4BED0-D8D9-3198-9335-FE0977AB110F}" dt="2024-11-23T13:30:52.764" v="194" actId="20577"/>
          <ac:spMkLst>
            <pc:docMk/>
            <pc:sldMk cId="478619058" sldId="258"/>
            <ac:spMk id="2" creationId="{8EAA1BC1-11AA-541D-70EF-EBA4DAA3BCD4}"/>
          </ac:spMkLst>
        </pc:spChg>
        <pc:spChg chg="mod">
          <ac:chgData name="GUSTAVO MARQUES PINA" userId="S::gustavo.pina@ubi.pt::ba3cb6f8-96ec-452b-9e28-86a7c084ce82" providerId="AD" clId="Web-{24B4BED0-D8D9-3198-9335-FE0977AB110F}" dt="2024-11-23T13:33:43.067" v="289" actId="20577"/>
          <ac:spMkLst>
            <pc:docMk/>
            <pc:sldMk cId="478619058" sldId="258"/>
            <ac:spMk id="3" creationId="{C93FEA66-1A19-5CD5-9B56-8B8FD9F6EE56}"/>
          </ac:spMkLst>
        </pc:spChg>
      </pc:sldChg>
      <pc:sldChg chg="modSp new">
        <pc:chgData name="GUSTAVO MARQUES PINA" userId="S::gustavo.pina@ubi.pt::ba3cb6f8-96ec-452b-9e28-86a7c084ce82" providerId="AD" clId="Web-{24B4BED0-D8D9-3198-9335-FE0977AB110F}" dt="2024-11-23T13:34:07.162" v="295" actId="20577"/>
        <pc:sldMkLst>
          <pc:docMk/>
          <pc:sldMk cId="2405096234" sldId="259"/>
        </pc:sldMkLst>
        <pc:spChg chg="mod">
          <ac:chgData name="GUSTAVO MARQUES PINA" userId="S::gustavo.pina@ubi.pt::ba3cb6f8-96ec-452b-9e28-86a7c084ce82" providerId="AD" clId="Web-{24B4BED0-D8D9-3198-9335-FE0977AB110F}" dt="2024-11-23T13:33:59.443" v="293" actId="20577"/>
          <ac:spMkLst>
            <pc:docMk/>
            <pc:sldMk cId="2405096234" sldId="259"/>
            <ac:spMk id="2" creationId="{4699C12A-0FD9-392F-7FA4-F0527D1D6E65}"/>
          </ac:spMkLst>
        </pc:spChg>
        <pc:spChg chg="mod">
          <ac:chgData name="GUSTAVO MARQUES PINA" userId="S::gustavo.pina@ubi.pt::ba3cb6f8-96ec-452b-9e28-86a7c084ce82" providerId="AD" clId="Web-{24B4BED0-D8D9-3198-9335-FE0977AB110F}" dt="2024-11-23T13:34:07.162" v="295" actId="20577"/>
          <ac:spMkLst>
            <pc:docMk/>
            <pc:sldMk cId="2405096234" sldId="259"/>
            <ac:spMk id="3" creationId="{21A6A068-B38C-0CA5-C93A-1D205B8B6975}"/>
          </ac:spMkLst>
        </pc:spChg>
      </pc:sldChg>
      <pc:sldChg chg="modSp new">
        <pc:chgData name="GUSTAVO MARQUES PINA" userId="S::gustavo.pina@ubi.pt::ba3cb6f8-96ec-452b-9e28-86a7c084ce82" providerId="AD" clId="Web-{24B4BED0-D8D9-3198-9335-FE0977AB110F}" dt="2024-11-23T13:36:03.916" v="382" actId="20577"/>
        <pc:sldMkLst>
          <pc:docMk/>
          <pc:sldMk cId="895447998" sldId="260"/>
        </pc:sldMkLst>
        <pc:spChg chg="mod">
          <ac:chgData name="GUSTAVO MARQUES PINA" userId="S::gustavo.pina@ubi.pt::ba3cb6f8-96ec-452b-9e28-86a7c084ce82" providerId="AD" clId="Web-{24B4BED0-D8D9-3198-9335-FE0977AB110F}" dt="2024-11-23T13:34:28.178" v="308" actId="20577"/>
          <ac:spMkLst>
            <pc:docMk/>
            <pc:sldMk cId="895447998" sldId="260"/>
            <ac:spMk id="2" creationId="{65EB4A13-B85D-DD1D-8975-E81C68EB5A5A}"/>
          </ac:spMkLst>
        </pc:spChg>
        <pc:spChg chg="mod">
          <ac:chgData name="GUSTAVO MARQUES PINA" userId="S::gustavo.pina@ubi.pt::ba3cb6f8-96ec-452b-9e28-86a7c084ce82" providerId="AD" clId="Web-{24B4BED0-D8D9-3198-9335-FE0977AB110F}" dt="2024-11-23T13:36:03.916" v="382" actId="20577"/>
          <ac:spMkLst>
            <pc:docMk/>
            <pc:sldMk cId="895447998" sldId="260"/>
            <ac:spMk id="3" creationId="{5AC979E1-1F93-A619-4F9A-1D46910D1728}"/>
          </ac:spMkLst>
        </pc:spChg>
      </pc:sldChg>
      <pc:sldChg chg="new del">
        <pc:chgData name="GUSTAVO MARQUES PINA" userId="S::gustavo.pina@ubi.pt::ba3cb6f8-96ec-452b-9e28-86a7c084ce82" providerId="AD" clId="Web-{24B4BED0-D8D9-3198-9335-FE0977AB110F}" dt="2024-11-23T13:34:16.068" v="297"/>
        <pc:sldMkLst>
          <pc:docMk/>
          <pc:sldMk cId="3058481802" sldId="260"/>
        </pc:sldMkLst>
      </pc:sldChg>
      <pc:sldChg chg="modSp new">
        <pc:chgData name="GUSTAVO MARQUES PINA" userId="S::gustavo.pina@ubi.pt::ba3cb6f8-96ec-452b-9e28-86a7c084ce82" providerId="AD" clId="Web-{24B4BED0-D8D9-3198-9335-FE0977AB110F}" dt="2024-11-23T13:38:37.047" v="525" actId="20577"/>
        <pc:sldMkLst>
          <pc:docMk/>
          <pc:sldMk cId="4035502430" sldId="261"/>
        </pc:sldMkLst>
        <pc:spChg chg="mod">
          <ac:chgData name="GUSTAVO MARQUES PINA" userId="S::gustavo.pina@ubi.pt::ba3cb6f8-96ec-452b-9e28-86a7c084ce82" providerId="AD" clId="Web-{24B4BED0-D8D9-3198-9335-FE0977AB110F}" dt="2024-11-23T13:36:12.838" v="391" actId="20577"/>
          <ac:spMkLst>
            <pc:docMk/>
            <pc:sldMk cId="4035502430" sldId="261"/>
            <ac:spMk id="2" creationId="{5AD3EB7B-20E7-269F-3C94-0471018E0FB9}"/>
          </ac:spMkLst>
        </pc:spChg>
        <pc:spChg chg="mod">
          <ac:chgData name="GUSTAVO MARQUES PINA" userId="S::gustavo.pina@ubi.pt::ba3cb6f8-96ec-452b-9e28-86a7c084ce82" providerId="AD" clId="Web-{24B4BED0-D8D9-3198-9335-FE0977AB110F}" dt="2024-11-23T13:38:37.047" v="525" actId="20577"/>
          <ac:spMkLst>
            <pc:docMk/>
            <pc:sldMk cId="4035502430" sldId="261"/>
            <ac:spMk id="3" creationId="{98BC4798-CE66-5FF6-EDA2-8F6D480D625B}"/>
          </ac:spMkLst>
        </pc:spChg>
      </pc:sldChg>
      <pc:sldMasterChg chg="del delSldLayout">
        <pc:chgData name="GUSTAVO MARQUES PINA" userId="S::gustavo.pina@ubi.pt::ba3cb6f8-96ec-452b-9e28-86a7c084ce82" providerId="AD" clId="Web-{24B4BED0-D8D9-3198-9335-FE0977AB110F}" dt="2024-11-23T13:26:26.582" v="0"/>
        <pc:sldMasterMkLst>
          <pc:docMk/>
          <pc:sldMasterMk cId="3132066477" sldId="2147483648"/>
        </pc:sldMasterMkLst>
        <pc:sldLayoutChg chg="del">
          <pc:chgData name="GUSTAVO MARQUES PINA" userId="S::gustavo.pina@ubi.pt::ba3cb6f8-96ec-452b-9e28-86a7c084ce82" providerId="AD" clId="Web-{24B4BED0-D8D9-3198-9335-FE0977AB110F}" dt="2024-11-23T13:26:26.582" v="0"/>
          <pc:sldLayoutMkLst>
            <pc:docMk/>
            <pc:sldMasterMk cId="3132066477" sldId="2147483648"/>
            <pc:sldLayoutMk cId="1035360755" sldId="2147483649"/>
          </pc:sldLayoutMkLst>
        </pc:sldLayoutChg>
        <pc:sldLayoutChg chg="del">
          <pc:chgData name="GUSTAVO MARQUES PINA" userId="S::gustavo.pina@ubi.pt::ba3cb6f8-96ec-452b-9e28-86a7c084ce82" providerId="AD" clId="Web-{24B4BED0-D8D9-3198-9335-FE0977AB110F}" dt="2024-11-23T13:26:26.582" v="0"/>
          <pc:sldLayoutMkLst>
            <pc:docMk/>
            <pc:sldMasterMk cId="3132066477" sldId="2147483648"/>
            <pc:sldLayoutMk cId="373056942" sldId="2147483650"/>
          </pc:sldLayoutMkLst>
        </pc:sldLayoutChg>
        <pc:sldLayoutChg chg="del">
          <pc:chgData name="GUSTAVO MARQUES PINA" userId="S::gustavo.pina@ubi.pt::ba3cb6f8-96ec-452b-9e28-86a7c084ce82" providerId="AD" clId="Web-{24B4BED0-D8D9-3198-9335-FE0977AB110F}" dt="2024-11-23T13:26:26.582" v="0"/>
          <pc:sldLayoutMkLst>
            <pc:docMk/>
            <pc:sldMasterMk cId="3132066477" sldId="2147483648"/>
            <pc:sldLayoutMk cId="614626343" sldId="2147483651"/>
          </pc:sldLayoutMkLst>
        </pc:sldLayoutChg>
        <pc:sldLayoutChg chg="del">
          <pc:chgData name="GUSTAVO MARQUES PINA" userId="S::gustavo.pina@ubi.pt::ba3cb6f8-96ec-452b-9e28-86a7c084ce82" providerId="AD" clId="Web-{24B4BED0-D8D9-3198-9335-FE0977AB110F}" dt="2024-11-23T13:26:26.582" v="0"/>
          <pc:sldLayoutMkLst>
            <pc:docMk/>
            <pc:sldMasterMk cId="3132066477" sldId="2147483648"/>
            <pc:sldLayoutMk cId="3056420395" sldId="2147483652"/>
          </pc:sldLayoutMkLst>
        </pc:sldLayoutChg>
        <pc:sldLayoutChg chg="del">
          <pc:chgData name="GUSTAVO MARQUES PINA" userId="S::gustavo.pina@ubi.pt::ba3cb6f8-96ec-452b-9e28-86a7c084ce82" providerId="AD" clId="Web-{24B4BED0-D8D9-3198-9335-FE0977AB110F}" dt="2024-11-23T13:26:26.582" v="0"/>
          <pc:sldLayoutMkLst>
            <pc:docMk/>
            <pc:sldMasterMk cId="3132066477" sldId="2147483648"/>
            <pc:sldLayoutMk cId="2849149329" sldId="2147483653"/>
          </pc:sldLayoutMkLst>
        </pc:sldLayoutChg>
        <pc:sldLayoutChg chg="del">
          <pc:chgData name="GUSTAVO MARQUES PINA" userId="S::gustavo.pina@ubi.pt::ba3cb6f8-96ec-452b-9e28-86a7c084ce82" providerId="AD" clId="Web-{24B4BED0-D8D9-3198-9335-FE0977AB110F}" dt="2024-11-23T13:26:26.582" v="0"/>
          <pc:sldLayoutMkLst>
            <pc:docMk/>
            <pc:sldMasterMk cId="3132066477" sldId="2147483648"/>
            <pc:sldLayoutMk cId="2455507687" sldId="2147483654"/>
          </pc:sldLayoutMkLst>
        </pc:sldLayoutChg>
        <pc:sldLayoutChg chg="del">
          <pc:chgData name="GUSTAVO MARQUES PINA" userId="S::gustavo.pina@ubi.pt::ba3cb6f8-96ec-452b-9e28-86a7c084ce82" providerId="AD" clId="Web-{24B4BED0-D8D9-3198-9335-FE0977AB110F}" dt="2024-11-23T13:26:26.582" v="0"/>
          <pc:sldLayoutMkLst>
            <pc:docMk/>
            <pc:sldMasterMk cId="3132066477" sldId="2147483648"/>
            <pc:sldLayoutMk cId="969934796" sldId="2147483655"/>
          </pc:sldLayoutMkLst>
        </pc:sldLayoutChg>
        <pc:sldLayoutChg chg="del">
          <pc:chgData name="GUSTAVO MARQUES PINA" userId="S::gustavo.pina@ubi.pt::ba3cb6f8-96ec-452b-9e28-86a7c084ce82" providerId="AD" clId="Web-{24B4BED0-D8D9-3198-9335-FE0977AB110F}" dt="2024-11-23T13:26:26.582" v="0"/>
          <pc:sldLayoutMkLst>
            <pc:docMk/>
            <pc:sldMasterMk cId="3132066477" sldId="2147483648"/>
            <pc:sldLayoutMk cId="4089164687" sldId="2147483656"/>
          </pc:sldLayoutMkLst>
        </pc:sldLayoutChg>
        <pc:sldLayoutChg chg="del">
          <pc:chgData name="GUSTAVO MARQUES PINA" userId="S::gustavo.pina@ubi.pt::ba3cb6f8-96ec-452b-9e28-86a7c084ce82" providerId="AD" clId="Web-{24B4BED0-D8D9-3198-9335-FE0977AB110F}" dt="2024-11-23T13:26:26.582" v="0"/>
          <pc:sldLayoutMkLst>
            <pc:docMk/>
            <pc:sldMasterMk cId="3132066477" sldId="2147483648"/>
            <pc:sldLayoutMk cId="3580662306" sldId="2147483657"/>
          </pc:sldLayoutMkLst>
        </pc:sldLayoutChg>
        <pc:sldLayoutChg chg="del">
          <pc:chgData name="GUSTAVO MARQUES PINA" userId="S::gustavo.pina@ubi.pt::ba3cb6f8-96ec-452b-9e28-86a7c084ce82" providerId="AD" clId="Web-{24B4BED0-D8D9-3198-9335-FE0977AB110F}" dt="2024-11-23T13:26:26.582" v="0"/>
          <pc:sldLayoutMkLst>
            <pc:docMk/>
            <pc:sldMasterMk cId="3132066477" sldId="2147483648"/>
            <pc:sldLayoutMk cId="1042510944" sldId="2147483658"/>
          </pc:sldLayoutMkLst>
        </pc:sldLayoutChg>
        <pc:sldLayoutChg chg="del">
          <pc:chgData name="GUSTAVO MARQUES PINA" userId="S::gustavo.pina@ubi.pt::ba3cb6f8-96ec-452b-9e28-86a7c084ce82" providerId="AD" clId="Web-{24B4BED0-D8D9-3198-9335-FE0977AB110F}" dt="2024-11-23T13:26:26.582" v="0"/>
          <pc:sldLayoutMkLst>
            <pc:docMk/>
            <pc:sldMasterMk cId="3132066477" sldId="2147483648"/>
            <pc:sldLayoutMk cId="2851718795" sldId="2147483659"/>
          </pc:sldLayoutMkLst>
        </pc:sldLayoutChg>
      </pc:sldMasterChg>
      <pc:sldMasterChg chg="add del addSldLayout delSldLayout">
        <pc:chgData name="GUSTAVO MARQUES PINA" userId="S::gustavo.pina@ubi.pt::ba3cb6f8-96ec-452b-9e28-86a7c084ce82" providerId="AD" clId="Web-{24B4BED0-D8D9-3198-9335-FE0977AB110F}" dt="2024-11-23T13:26:50.521" v="1"/>
        <pc:sldMasterMkLst>
          <pc:docMk/>
          <pc:sldMasterMk cId="3569219042" sldId="2147483738"/>
        </pc:sldMasterMkLst>
        <pc:sldLayoutChg chg="add del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3569219042" sldId="2147483738"/>
            <pc:sldLayoutMk cId="474742948" sldId="2147483727"/>
          </pc:sldLayoutMkLst>
        </pc:sldLayoutChg>
        <pc:sldLayoutChg chg="add del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3569219042" sldId="2147483738"/>
            <pc:sldLayoutMk cId="1037378503" sldId="2147483728"/>
          </pc:sldLayoutMkLst>
        </pc:sldLayoutChg>
        <pc:sldLayoutChg chg="add del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3569219042" sldId="2147483738"/>
            <pc:sldLayoutMk cId="3618572496" sldId="2147483729"/>
          </pc:sldLayoutMkLst>
        </pc:sldLayoutChg>
        <pc:sldLayoutChg chg="add del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3569219042" sldId="2147483738"/>
            <pc:sldLayoutMk cId="1940705875" sldId="2147483730"/>
          </pc:sldLayoutMkLst>
        </pc:sldLayoutChg>
        <pc:sldLayoutChg chg="add del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3569219042" sldId="2147483738"/>
            <pc:sldLayoutMk cId="2232769567" sldId="2147483731"/>
          </pc:sldLayoutMkLst>
        </pc:sldLayoutChg>
        <pc:sldLayoutChg chg="add del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3569219042" sldId="2147483738"/>
            <pc:sldLayoutMk cId="3013428659" sldId="2147483732"/>
          </pc:sldLayoutMkLst>
        </pc:sldLayoutChg>
        <pc:sldLayoutChg chg="add del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3569219042" sldId="2147483738"/>
            <pc:sldLayoutMk cId="2033756131" sldId="2147483733"/>
          </pc:sldLayoutMkLst>
        </pc:sldLayoutChg>
        <pc:sldLayoutChg chg="add del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3569219042" sldId="2147483738"/>
            <pc:sldLayoutMk cId="2281758814" sldId="2147483734"/>
          </pc:sldLayoutMkLst>
        </pc:sldLayoutChg>
        <pc:sldLayoutChg chg="add del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3569219042" sldId="2147483738"/>
            <pc:sldLayoutMk cId="24187763" sldId="2147483735"/>
          </pc:sldLayoutMkLst>
        </pc:sldLayoutChg>
        <pc:sldLayoutChg chg="add del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3569219042" sldId="2147483738"/>
            <pc:sldLayoutMk cId="4140922029" sldId="2147483736"/>
          </pc:sldLayoutMkLst>
        </pc:sldLayoutChg>
        <pc:sldLayoutChg chg="add del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3569219042" sldId="2147483738"/>
            <pc:sldLayoutMk cId="1023234662" sldId="2147483737"/>
          </pc:sldLayoutMkLst>
        </pc:sldLayoutChg>
      </pc:sldMasterChg>
      <pc:sldMasterChg chg="add addSldLayout">
        <pc:chgData name="GUSTAVO MARQUES PINA" userId="S::gustavo.pina@ubi.pt::ba3cb6f8-96ec-452b-9e28-86a7c084ce82" providerId="AD" clId="Web-{24B4BED0-D8D9-3198-9335-FE0977AB110F}" dt="2024-11-23T13:26:50.521" v="1"/>
        <pc:sldMasterMkLst>
          <pc:docMk/>
          <pc:sldMasterMk cId="2127036055" sldId="2147483762"/>
        </pc:sldMasterMkLst>
        <pc:sldLayoutChg chg="add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2127036055" sldId="2147483762"/>
            <pc:sldLayoutMk cId="1504665857" sldId="2147483751"/>
          </pc:sldLayoutMkLst>
        </pc:sldLayoutChg>
        <pc:sldLayoutChg chg="add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2127036055" sldId="2147483762"/>
            <pc:sldLayoutMk cId="1981843593" sldId="2147483752"/>
          </pc:sldLayoutMkLst>
        </pc:sldLayoutChg>
        <pc:sldLayoutChg chg="add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2127036055" sldId="2147483762"/>
            <pc:sldLayoutMk cId="401799897" sldId="2147483753"/>
          </pc:sldLayoutMkLst>
        </pc:sldLayoutChg>
        <pc:sldLayoutChg chg="add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2127036055" sldId="2147483762"/>
            <pc:sldLayoutMk cId="3142033233" sldId="2147483754"/>
          </pc:sldLayoutMkLst>
        </pc:sldLayoutChg>
        <pc:sldLayoutChg chg="add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2127036055" sldId="2147483762"/>
            <pc:sldLayoutMk cId="825966661" sldId="2147483755"/>
          </pc:sldLayoutMkLst>
        </pc:sldLayoutChg>
        <pc:sldLayoutChg chg="add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2127036055" sldId="2147483762"/>
            <pc:sldLayoutMk cId="171225810" sldId="2147483756"/>
          </pc:sldLayoutMkLst>
        </pc:sldLayoutChg>
        <pc:sldLayoutChg chg="add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2127036055" sldId="2147483762"/>
            <pc:sldLayoutMk cId="3534397484" sldId="2147483757"/>
          </pc:sldLayoutMkLst>
        </pc:sldLayoutChg>
        <pc:sldLayoutChg chg="add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2127036055" sldId="2147483762"/>
            <pc:sldLayoutMk cId="1709159823" sldId="2147483758"/>
          </pc:sldLayoutMkLst>
        </pc:sldLayoutChg>
        <pc:sldLayoutChg chg="add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2127036055" sldId="2147483762"/>
            <pc:sldLayoutMk cId="2723364722" sldId="2147483759"/>
          </pc:sldLayoutMkLst>
        </pc:sldLayoutChg>
        <pc:sldLayoutChg chg="add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2127036055" sldId="2147483762"/>
            <pc:sldLayoutMk cId="926711471" sldId="2147483760"/>
          </pc:sldLayoutMkLst>
        </pc:sldLayoutChg>
        <pc:sldLayoutChg chg="add">
          <pc:chgData name="GUSTAVO MARQUES PINA" userId="S::gustavo.pina@ubi.pt::ba3cb6f8-96ec-452b-9e28-86a7c084ce82" providerId="AD" clId="Web-{24B4BED0-D8D9-3198-9335-FE0977AB110F}" dt="2024-11-23T13:26:50.521" v="1"/>
          <pc:sldLayoutMkLst>
            <pc:docMk/>
            <pc:sldMasterMk cId="2127036055" sldId="2147483762"/>
            <pc:sldLayoutMk cId="3588685733" sldId="21474837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3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3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5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6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1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868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6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6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4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‹nº›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03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Manípulos ligado ao fundo polígonos">
            <a:extLst>
              <a:ext uri="{FF2B5EF4-FFF2-40B4-BE49-F238E27FC236}">
                <a16:creationId xmlns:a16="http://schemas.microsoft.com/office/drawing/2014/main" id="{BEE2CC2E-5E27-B243-3F82-B1E051E005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83" r="12943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8673" y="1346268"/>
            <a:ext cx="5383717" cy="3066706"/>
          </a:xfrm>
        </p:spPr>
        <p:txBody>
          <a:bodyPr anchor="b">
            <a:normAutofit fontScale="90000"/>
          </a:bodyPr>
          <a:lstStyle/>
          <a:p>
            <a:r>
              <a:rPr lang="pt-PT" sz="6000" dirty="0">
                <a:ea typeface="Meiryo"/>
              </a:rPr>
              <a:t>Criação de cenas em R3 com o uso de ficheiros </a:t>
            </a:r>
            <a:r>
              <a:rPr lang="pt-PT" sz="6000" dirty="0" err="1">
                <a:ea typeface="Meiryo"/>
              </a:rPr>
              <a:t>obj</a:t>
            </a:r>
            <a:endParaRPr lang="pt-PT" sz="6000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162357" cy="1576188"/>
          </a:xfrm>
        </p:spPr>
        <p:txBody>
          <a:bodyPr anchor="t">
            <a:normAutofit/>
          </a:bodyPr>
          <a:lstStyle/>
          <a:p>
            <a:r>
              <a:rPr lang="pt-PT" dirty="0">
                <a:ea typeface="Meiryo"/>
              </a:rPr>
              <a:t>Gustavo Marques Pina Aluno 50072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343BF-8AF8-615C-E4BA-CD5CEA67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Meiryo"/>
              </a:rPr>
              <a:t>Introdução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5B3EB2-E301-5FBB-C329-4E829221A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pt-PT" dirty="0">
                <a:ea typeface="Meiryo"/>
              </a:rPr>
              <a:t>O problema apresentado foi a criação de uma cena que utilizasse ficheiros </a:t>
            </a:r>
            <a:r>
              <a:rPr lang="pt-PT" dirty="0" err="1">
                <a:ea typeface="Meiryo"/>
              </a:rPr>
              <a:t>obj</a:t>
            </a:r>
            <a:r>
              <a:rPr lang="pt-PT" dirty="0">
                <a:ea typeface="Meiryo"/>
              </a:rPr>
              <a:t> ao invés do método que usamos anteriormente (</a:t>
            </a:r>
            <a:r>
              <a:rPr lang="pt-PT" dirty="0" err="1">
                <a:ea typeface="Meiryo"/>
              </a:rPr>
              <a:t>defenindo</a:t>
            </a:r>
            <a:r>
              <a:rPr lang="pt-PT" dirty="0">
                <a:ea typeface="Meiryo"/>
              </a:rPr>
              <a:t> os pontos diretamente no código). </a:t>
            </a:r>
            <a:r>
              <a:rPr lang="pt-PT" dirty="0" err="1">
                <a:ea typeface="Meiryo"/>
              </a:rPr>
              <a:t>Deveriamos</a:t>
            </a:r>
            <a:r>
              <a:rPr lang="pt-PT" dirty="0">
                <a:ea typeface="Meiryo"/>
              </a:rPr>
              <a:t> também ser capazes de movimentar um desses objetos (a nave) e de iluminar a cena.</a:t>
            </a:r>
          </a:p>
        </p:txBody>
      </p:sp>
    </p:spTree>
    <p:extLst>
      <p:ext uri="{BB962C8B-B14F-4D97-AF65-F5344CB8AC3E}">
        <p14:creationId xmlns:p14="http://schemas.microsoft.com/office/powerpoint/2010/main" val="412049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A1BC1-11AA-541D-70EF-EBA4DAA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Meiryo"/>
              </a:rPr>
              <a:t>Ficheiros </a:t>
            </a:r>
            <a:r>
              <a:rPr lang="pt-PT" dirty="0" err="1">
                <a:ea typeface="Meiryo"/>
              </a:rPr>
              <a:t>obj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3FEA66-1A19-5CD5-9B56-8B8FD9F6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pt-PT" dirty="0">
                <a:ea typeface="Meiryo"/>
              </a:rPr>
              <a:t>Ao usar os ficheiros </a:t>
            </a:r>
            <a:r>
              <a:rPr lang="pt-PT" dirty="0" err="1">
                <a:ea typeface="Meiryo"/>
              </a:rPr>
              <a:t>obj</a:t>
            </a:r>
            <a:r>
              <a:rPr lang="pt-PT" dirty="0">
                <a:ea typeface="Meiryo"/>
              </a:rPr>
              <a:t> não precisamos de definir cada ponto no código e sim apenas carregá-los diretamente a partir dos ficheiros. Isto simplifica o código e deixa-o mais legível além de ser mais simples e evitar bugs.</a:t>
            </a:r>
          </a:p>
        </p:txBody>
      </p:sp>
    </p:spTree>
    <p:extLst>
      <p:ext uri="{BB962C8B-B14F-4D97-AF65-F5344CB8AC3E}">
        <p14:creationId xmlns:p14="http://schemas.microsoft.com/office/powerpoint/2010/main" val="47861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9C12A-0FD9-392F-7FA4-F0527D1D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Meiryo"/>
              </a:rPr>
              <a:t>Movimentação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A6A068-B38C-0CA5-C93A-1D205B8B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A função de movimentação é simples e apenas consiste em aplicar transações ou rotações  à nave dependendo das teclas que são pressionadas.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0509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B4A13-B85D-DD1D-8975-E81C68EB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Meiryo"/>
              </a:rPr>
              <a:t>Iluminação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C979E1-1F93-A619-4F9A-1D46910D1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pt-PT" dirty="0">
                <a:ea typeface="Meiryo"/>
              </a:rPr>
              <a:t>A iluminação foi feita com o método de </a:t>
            </a:r>
            <a:r>
              <a:rPr lang="pt-PT" dirty="0" err="1">
                <a:ea typeface="Meiryo"/>
              </a:rPr>
              <a:t>phong</a:t>
            </a:r>
            <a:r>
              <a:rPr lang="pt-PT" dirty="0">
                <a:ea typeface="Meiryo"/>
              </a:rPr>
              <a:t> que </a:t>
            </a:r>
            <a:r>
              <a:rPr lang="pt-PT" dirty="0" err="1">
                <a:ea typeface="Meiryo"/>
              </a:rPr>
              <a:t>cálcula</a:t>
            </a:r>
            <a:r>
              <a:rPr lang="pt-PT" dirty="0">
                <a:ea typeface="Meiryo"/>
              </a:rPr>
              <a:t> a cor para cada ponto e obtém uma qualidade superior apesar de ser mais exigente que outros métodos.</a:t>
            </a:r>
            <a:endParaRPr lang="pt-PT" u="sng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89544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3EB7B-20E7-269F-3C94-0471018E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ea typeface="Meiryo"/>
              </a:rPr>
              <a:t>Conclusão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BC4798-CE66-5FF6-EDA2-8F6D480D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pt-PT" dirty="0">
                <a:ea typeface="Meiryo"/>
              </a:rPr>
              <a:t>Com este trabalho exploramos vários elementos novos, uma nova forma de carregar modelos, como fazer com que o utilizador </a:t>
            </a:r>
            <a:r>
              <a:rPr lang="pt-PT">
                <a:ea typeface="Meiryo"/>
              </a:rPr>
              <a:t>controle objetos dentro da cena e finalmente a iluminação.</a:t>
            </a:r>
            <a:endParaRPr lang="pt-PT" u="sng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0355024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SketchLinesVTI</vt:lpstr>
      <vt:lpstr>Criação de cenas em R3 com o uso de ficheiros obj</vt:lpstr>
      <vt:lpstr>Introdução</vt:lpstr>
      <vt:lpstr>Ficheiros obj</vt:lpstr>
      <vt:lpstr>Movimentação</vt:lpstr>
      <vt:lpstr>Iluminação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113</cp:revision>
  <dcterms:created xsi:type="dcterms:W3CDTF">2024-11-23T13:26:04Z</dcterms:created>
  <dcterms:modified xsi:type="dcterms:W3CDTF">2024-11-26T09:20:48Z</dcterms:modified>
</cp:coreProperties>
</file>