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9"/>
  </p:notesMasterIdLst>
  <p:sldIdLst>
    <p:sldId id="256" r:id="rId2"/>
    <p:sldId id="257" r:id="rId3"/>
    <p:sldId id="258" r:id="rId4"/>
    <p:sldId id="259" r:id="rId5"/>
    <p:sldId id="260" r:id="rId6"/>
    <p:sldId id="263" r:id="rId7"/>
    <p:sldId id="276" r:id="rId8"/>
    <p:sldId id="264" r:id="rId9"/>
    <p:sldId id="265" r:id="rId10"/>
    <p:sldId id="266" r:id="rId11"/>
    <p:sldId id="267" r:id="rId12"/>
    <p:sldId id="268" r:id="rId13"/>
    <p:sldId id="269" r:id="rId14"/>
    <p:sldId id="271"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99"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B644D-A9EC-480A-AEEF-2E8CFA624D4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EFAA958-AED2-4DB2-BF0E-AB1DB74AC69F}">
      <dgm:prSet/>
      <dgm:spPr/>
      <dgm:t>
        <a:bodyPr/>
        <a:lstStyle/>
        <a:p>
          <a:r>
            <a:rPr lang="hu-HU"/>
            <a:t>Problem:</a:t>
          </a:r>
          <a:endParaRPr lang="en-US"/>
        </a:p>
      </dgm:t>
    </dgm:pt>
    <dgm:pt modelId="{B345A920-BD3B-44D3-B9F0-1A31B0940526}" type="parTrans" cxnId="{27D92E89-DB1A-44EC-9163-327B5074DD43}">
      <dgm:prSet/>
      <dgm:spPr/>
      <dgm:t>
        <a:bodyPr/>
        <a:lstStyle/>
        <a:p>
          <a:endParaRPr lang="en-US"/>
        </a:p>
      </dgm:t>
    </dgm:pt>
    <dgm:pt modelId="{AB053D44-F1A7-4C27-80E1-4F4C1083446B}" type="sibTrans" cxnId="{27D92E89-DB1A-44EC-9163-327B5074DD43}">
      <dgm:prSet/>
      <dgm:spPr/>
      <dgm:t>
        <a:bodyPr/>
        <a:lstStyle/>
        <a:p>
          <a:endParaRPr lang="en-US"/>
        </a:p>
      </dgm:t>
    </dgm:pt>
    <dgm:pt modelId="{10A06F2D-C562-4291-B4F7-F968E307D947}">
      <dgm:prSet/>
      <dgm:spPr/>
      <dgm:t>
        <a:bodyPr/>
        <a:lstStyle/>
        <a:p>
          <a:r>
            <a:rPr lang="hu-HU" dirty="0"/>
            <a:t>N</a:t>
          </a:r>
          <a:r>
            <a:rPr lang="en-US" dirty="0" err="1"/>
            <a:t>ot</a:t>
          </a:r>
          <a:r>
            <a:rPr lang="en-US" dirty="0"/>
            <a:t> many option to choose from</a:t>
          </a:r>
        </a:p>
      </dgm:t>
    </dgm:pt>
    <dgm:pt modelId="{6638E69D-AADC-403D-96AD-E0A7252B49AF}" type="parTrans" cxnId="{7EA5316F-D543-47CF-ADFF-91F230841943}">
      <dgm:prSet/>
      <dgm:spPr/>
      <dgm:t>
        <a:bodyPr/>
        <a:lstStyle/>
        <a:p>
          <a:endParaRPr lang="en-US"/>
        </a:p>
      </dgm:t>
    </dgm:pt>
    <dgm:pt modelId="{ED3C1CC3-7E9F-4D82-842E-564A9EA725E4}" type="sibTrans" cxnId="{7EA5316F-D543-47CF-ADFF-91F230841943}">
      <dgm:prSet/>
      <dgm:spPr/>
      <dgm:t>
        <a:bodyPr/>
        <a:lstStyle/>
        <a:p>
          <a:endParaRPr lang="en-US"/>
        </a:p>
      </dgm:t>
    </dgm:pt>
    <dgm:pt modelId="{201011E7-689E-4CAA-A239-28B4691F316E}">
      <dgm:prSet/>
      <dgm:spPr/>
      <dgm:t>
        <a:bodyPr/>
        <a:lstStyle/>
        <a:p>
          <a:r>
            <a:rPr lang="hu-HU" dirty="0" err="1"/>
            <a:t>Not</a:t>
          </a:r>
          <a:r>
            <a:rPr lang="hu-HU" dirty="0"/>
            <a:t> </a:t>
          </a:r>
          <a:r>
            <a:rPr lang="hu-HU" dirty="0" err="1"/>
            <a:t>so</a:t>
          </a:r>
          <a:r>
            <a:rPr lang="hu-HU" dirty="0"/>
            <a:t> </a:t>
          </a:r>
          <a:r>
            <a:rPr lang="hu-HU" dirty="0" err="1"/>
            <a:t>simple</a:t>
          </a:r>
          <a:r>
            <a:rPr lang="hu-HU" dirty="0"/>
            <a:t> </a:t>
          </a:r>
          <a:r>
            <a:rPr lang="hu-HU" dirty="0" err="1"/>
            <a:t>sites</a:t>
          </a:r>
          <a:endParaRPr lang="en-US" dirty="0"/>
        </a:p>
      </dgm:t>
    </dgm:pt>
    <dgm:pt modelId="{8E87ECF7-7232-4A18-8A20-2EDA1900CBA1}" type="parTrans" cxnId="{73CE9BD3-54DD-4BAD-B160-B78E8757951D}">
      <dgm:prSet/>
      <dgm:spPr/>
      <dgm:t>
        <a:bodyPr/>
        <a:lstStyle/>
        <a:p>
          <a:endParaRPr lang="en-US"/>
        </a:p>
      </dgm:t>
    </dgm:pt>
    <dgm:pt modelId="{11C0FD2F-FC6B-4F5E-8DE6-2EBB0197C9B6}" type="sibTrans" cxnId="{73CE9BD3-54DD-4BAD-B160-B78E8757951D}">
      <dgm:prSet/>
      <dgm:spPr/>
      <dgm:t>
        <a:bodyPr/>
        <a:lstStyle/>
        <a:p>
          <a:endParaRPr lang="en-US"/>
        </a:p>
      </dgm:t>
    </dgm:pt>
    <dgm:pt modelId="{029D2C7D-DDD0-4D23-8872-3BE910A69B4D}">
      <dgm:prSet/>
      <dgm:spPr/>
      <dgm:t>
        <a:bodyPr/>
        <a:lstStyle/>
        <a:p>
          <a:r>
            <a:rPr lang="hu-HU"/>
            <a:t>Solution:</a:t>
          </a:r>
          <a:endParaRPr lang="en-US"/>
        </a:p>
      </dgm:t>
    </dgm:pt>
    <dgm:pt modelId="{E3B3C5F2-88DD-43DD-9118-4213FAFF5AE5}" type="parTrans" cxnId="{6CF15E2A-D9A5-4EB9-AADE-C698F547B659}">
      <dgm:prSet/>
      <dgm:spPr/>
      <dgm:t>
        <a:bodyPr/>
        <a:lstStyle/>
        <a:p>
          <a:endParaRPr lang="en-US"/>
        </a:p>
      </dgm:t>
    </dgm:pt>
    <dgm:pt modelId="{5EEF4CC6-9E4D-4D7F-8A6B-DC5571A7BFD5}" type="sibTrans" cxnId="{6CF15E2A-D9A5-4EB9-AADE-C698F547B659}">
      <dgm:prSet/>
      <dgm:spPr/>
      <dgm:t>
        <a:bodyPr/>
        <a:lstStyle/>
        <a:p>
          <a:endParaRPr lang="en-US"/>
        </a:p>
      </dgm:t>
    </dgm:pt>
    <dgm:pt modelId="{B076FFCF-8345-4F7F-8442-D0580132E95A}">
      <dgm:prSet/>
      <dgm:spPr/>
      <dgm:t>
        <a:bodyPr/>
        <a:lstStyle/>
        <a:p>
          <a:r>
            <a:rPr lang="hu-HU" dirty="0" err="1"/>
            <a:t>Elite</a:t>
          </a:r>
          <a:r>
            <a:rPr lang="hu-HU" dirty="0"/>
            <a:t> </a:t>
          </a:r>
          <a:r>
            <a:rPr lang="hu-HU" dirty="0" err="1"/>
            <a:t>Employment</a:t>
          </a:r>
          <a:r>
            <a:rPr lang="hu-HU" dirty="0"/>
            <a:t> </a:t>
          </a:r>
          <a:r>
            <a:rPr lang="hu-HU" dirty="0" err="1"/>
            <a:t>Pursuit</a:t>
          </a:r>
          <a:r>
            <a:rPr lang="hu-HU" dirty="0"/>
            <a:t> </a:t>
          </a:r>
          <a:r>
            <a:rPr lang="hu-HU" dirty="0" err="1"/>
            <a:t>aka</a:t>
          </a:r>
          <a:r>
            <a:rPr lang="hu-HU" dirty="0"/>
            <a:t> EEP</a:t>
          </a:r>
          <a:endParaRPr lang="en-US" dirty="0"/>
        </a:p>
      </dgm:t>
    </dgm:pt>
    <dgm:pt modelId="{5ECA2C9D-3E13-4E84-9EEF-C7F0F0F9A578}" type="parTrans" cxnId="{07C7691B-4F09-4DF1-9AB6-AE3C3B63C18A}">
      <dgm:prSet/>
      <dgm:spPr/>
      <dgm:t>
        <a:bodyPr/>
        <a:lstStyle/>
        <a:p>
          <a:endParaRPr lang="en-US"/>
        </a:p>
      </dgm:t>
    </dgm:pt>
    <dgm:pt modelId="{50CDBD60-3237-4A4A-9E1F-EE95C51D675E}" type="sibTrans" cxnId="{07C7691B-4F09-4DF1-9AB6-AE3C3B63C18A}">
      <dgm:prSet/>
      <dgm:spPr/>
      <dgm:t>
        <a:bodyPr/>
        <a:lstStyle/>
        <a:p>
          <a:endParaRPr lang="en-US"/>
        </a:p>
      </dgm:t>
    </dgm:pt>
    <dgm:pt modelId="{9330CF41-FB7B-45A3-8FB0-9D542FBDB74F}">
      <dgm:prSet/>
      <dgm:spPr/>
      <dgm:t>
        <a:bodyPr/>
        <a:lstStyle/>
        <a:p>
          <a:r>
            <a:rPr lang="hu-HU" dirty="0" err="1"/>
            <a:t>Simple</a:t>
          </a:r>
          <a:r>
            <a:rPr lang="hu-HU" dirty="0"/>
            <a:t> program</a:t>
          </a:r>
          <a:endParaRPr lang="en-US" dirty="0"/>
        </a:p>
      </dgm:t>
    </dgm:pt>
    <dgm:pt modelId="{CA60CF2D-AF86-4990-835A-5DA29CE2D7B4}" type="parTrans" cxnId="{DD81FAD2-05FB-4FDF-A41F-EBA9359D8FBD}">
      <dgm:prSet/>
      <dgm:spPr/>
      <dgm:t>
        <a:bodyPr/>
        <a:lstStyle/>
        <a:p>
          <a:endParaRPr lang="en-US"/>
        </a:p>
      </dgm:t>
    </dgm:pt>
    <dgm:pt modelId="{8E9BC978-4270-46DA-A663-F7496CFF4F22}" type="sibTrans" cxnId="{DD81FAD2-05FB-4FDF-A41F-EBA9359D8FBD}">
      <dgm:prSet/>
      <dgm:spPr/>
      <dgm:t>
        <a:bodyPr/>
        <a:lstStyle/>
        <a:p>
          <a:endParaRPr lang="en-US"/>
        </a:p>
      </dgm:t>
    </dgm:pt>
    <dgm:pt modelId="{66BA08A0-3365-4507-8F11-6ECA55A23AF2}">
      <dgm:prSet/>
      <dgm:spPr/>
      <dgm:t>
        <a:bodyPr/>
        <a:lstStyle/>
        <a:p>
          <a:r>
            <a:rPr lang="hu-HU"/>
            <a:t>Easy to use</a:t>
          </a:r>
          <a:endParaRPr lang="en-US"/>
        </a:p>
      </dgm:t>
    </dgm:pt>
    <dgm:pt modelId="{EB80DC94-53BD-4B1C-9E18-21B00656D5CF}" type="parTrans" cxnId="{8F669960-F5C2-4FEE-900B-CA1E00B026FF}">
      <dgm:prSet/>
      <dgm:spPr/>
      <dgm:t>
        <a:bodyPr/>
        <a:lstStyle/>
        <a:p>
          <a:endParaRPr lang="en-US"/>
        </a:p>
      </dgm:t>
    </dgm:pt>
    <dgm:pt modelId="{764810FB-81C2-4186-B945-CADD3BF06228}" type="sibTrans" cxnId="{8F669960-F5C2-4FEE-900B-CA1E00B026FF}">
      <dgm:prSet/>
      <dgm:spPr/>
      <dgm:t>
        <a:bodyPr/>
        <a:lstStyle/>
        <a:p>
          <a:endParaRPr lang="en-US"/>
        </a:p>
      </dgm:t>
    </dgm:pt>
    <dgm:pt modelId="{F5FB71FC-B1BB-4C0E-9019-5B6A406147DF}">
      <dgm:prSet/>
      <dgm:spPr/>
      <dgm:t>
        <a:bodyPr/>
        <a:lstStyle/>
        <a:p>
          <a:r>
            <a:rPr lang="hu-HU" dirty="0"/>
            <a:t>E</a:t>
          </a:r>
          <a:r>
            <a:rPr lang="en-US" dirty="0" err="1"/>
            <a:t>asy</a:t>
          </a:r>
          <a:r>
            <a:rPr lang="en-US" dirty="0"/>
            <a:t> to search, find, and add a job</a:t>
          </a:r>
        </a:p>
      </dgm:t>
    </dgm:pt>
    <dgm:pt modelId="{2C3F272C-65DF-4B16-825C-D63CAD4610E8}" type="parTrans" cxnId="{7A14C36B-681F-4648-BD94-0CE43546F910}">
      <dgm:prSet/>
      <dgm:spPr/>
      <dgm:t>
        <a:bodyPr/>
        <a:lstStyle/>
        <a:p>
          <a:endParaRPr lang="en-US"/>
        </a:p>
      </dgm:t>
    </dgm:pt>
    <dgm:pt modelId="{64C77598-82C6-489A-9CE3-6B62ACE1EACA}" type="sibTrans" cxnId="{7A14C36B-681F-4648-BD94-0CE43546F910}">
      <dgm:prSet/>
      <dgm:spPr/>
      <dgm:t>
        <a:bodyPr/>
        <a:lstStyle/>
        <a:p>
          <a:endParaRPr lang="en-US"/>
        </a:p>
      </dgm:t>
    </dgm:pt>
    <dgm:pt modelId="{E4D9241F-E5DF-4E5F-8337-F39EA997FDF2}" type="pres">
      <dgm:prSet presAssocID="{0ADB644D-A9EC-480A-AEEF-2E8CFA624D4E}" presName="linear" presStyleCnt="0">
        <dgm:presLayoutVars>
          <dgm:dir/>
          <dgm:animLvl val="lvl"/>
          <dgm:resizeHandles val="exact"/>
        </dgm:presLayoutVars>
      </dgm:prSet>
      <dgm:spPr/>
    </dgm:pt>
    <dgm:pt modelId="{4CD451A4-14FB-46B3-931D-D21781F37CE6}" type="pres">
      <dgm:prSet presAssocID="{FEFAA958-AED2-4DB2-BF0E-AB1DB74AC69F}" presName="parentLin" presStyleCnt="0"/>
      <dgm:spPr/>
    </dgm:pt>
    <dgm:pt modelId="{DE9F12DF-0E66-4D89-904C-71062F34718A}" type="pres">
      <dgm:prSet presAssocID="{FEFAA958-AED2-4DB2-BF0E-AB1DB74AC69F}" presName="parentLeftMargin" presStyleLbl="node1" presStyleIdx="0" presStyleCnt="2"/>
      <dgm:spPr/>
    </dgm:pt>
    <dgm:pt modelId="{1A91DD97-6883-4245-ADB4-C81FC974FF96}" type="pres">
      <dgm:prSet presAssocID="{FEFAA958-AED2-4DB2-BF0E-AB1DB74AC69F}" presName="parentText" presStyleLbl="node1" presStyleIdx="0" presStyleCnt="2">
        <dgm:presLayoutVars>
          <dgm:chMax val="0"/>
          <dgm:bulletEnabled val="1"/>
        </dgm:presLayoutVars>
      </dgm:prSet>
      <dgm:spPr/>
    </dgm:pt>
    <dgm:pt modelId="{3F53FD07-9FAB-4F10-9C35-1073BD025FC2}" type="pres">
      <dgm:prSet presAssocID="{FEFAA958-AED2-4DB2-BF0E-AB1DB74AC69F}" presName="negativeSpace" presStyleCnt="0"/>
      <dgm:spPr/>
    </dgm:pt>
    <dgm:pt modelId="{506010F2-A712-40B7-A484-2895E9E366D9}" type="pres">
      <dgm:prSet presAssocID="{FEFAA958-AED2-4DB2-BF0E-AB1DB74AC69F}" presName="childText" presStyleLbl="conFgAcc1" presStyleIdx="0" presStyleCnt="2">
        <dgm:presLayoutVars>
          <dgm:bulletEnabled val="1"/>
        </dgm:presLayoutVars>
      </dgm:prSet>
      <dgm:spPr/>
    </dgm:pt>
    <dgm:pt modelId="{F437C922-AABC-4A17-972E-8B02FF477032}" type="pres">
      <dgm:prSet presAssocID="{AB053D44-F1A7-4C27-80E1-4F4C1083446B}" presName="spaceBetweenRectangles" presStyleCnt="0"/>
      <dgm:spPr/>
    </dgm:pt>
    <dgm:pt modelId="{CDC03C2B-24E8-492C-9ED6-C1EA41D91550}" type="pres">
      <dgm:prSet presAssocID="{029D2C7D-DDD0-4D23-8872-3BE910A69B4D}" presName="parentLin" presStyleCnt="0"/>
      <dgm:spPr/>
    </dgm:pt>
    <dgm:pt modelId="{B3DD1220-2100-4EB2-9309-8E6F0DE846A5}" type="pres">
      <dgm:prSet presAssocID="{029D2C7D-DDD0-4D23-8872-3BE910A69B4D}" presName="parentLeftMargin" presStyleLbl="node1" presStyleIdx="0" presStyleCnt="2"/>
      <dgm:spPr/>
    </dgm:pt>
    <dgm:pt modelId="{34393AD9-F858-453D-9E7B-0B6E228326AC}" type="pres">
      <dgm:prSet presAssocID="{029D2C7D-DDD0-4D23-8872-3BE910A69B4D}" presName="parentText" presStyleLbl="node1" presStyleIdx="1" presStyleCnt="2">
        <dgm:presLayoutVars>
          <dgm:chMax val="0"/>
          <dgm:bulletEnabled val="1"/>
        </dgm:presLayoutVars>
      </dgm:prSet>
      <dgm:spPr/>
    </dgm:pt>
    <dgm:pt modelId="{DF56B5CF-27F2-42C7-AE96-658787433694}" type="pres">
      <dgm:prSet presAssocID="{029D2C7D-DDD0-4D23-8872-3BE910A69B4D}" presName="negativeSpace" presStyleCnt="0"/>
      <dgm:spPr/>
    </dgm:pt>
    <dgm:pt modelId="{D6EFA7B5-E679-4C17-9659-7EE0D77B9C2B}" type="pres">
      <dgm:prSet presAssocID="{029D2C7D-DDD0-4D23-8872-3BE910A69B4D}" presName="childText" presStyleLbl="conFgAcc1" presStyleIdx="1" presStyleCnt="2">
        <dgm:presLayoutVars>
          <dgm:bulletEnabled val="1"/>
        </dgm:presLayoutVars>
      </dgm:prSet>
      <dgm:spPr/>
    </dgm:pt>
  </dgm:ptLst>
  <dgm:cxnLst>
    <dgm:cxn modelId="{07C7691B-4F09-4DF1-9AB6-AE3C3B63C18A}" srcId="{029D2C7D-DDD0-4D23-8872-3BE910A69B4D}" destId="{B076FFCF-8345-4F7F-8442-D0580132E95A}" srcOrd="0" destOrd="0" parTransId="{5ECA2C9D-3E13-4E84-9EEF-C7F0F0F9A578}" sibTransId="{50CDBD60-3237-4A4A-9E1F-EE95C51D675E}"/>
    <dgm:cxn modelId="{0B787525-3F8A-4E98-A283-3A5ED43CEEAD}" type="presOf" srcId="{F5FB71FC-B1BB-4C0E-9019-5B6A406147DF}" destId="{D6EFA7B5-E679-4C17-9659-7EE0D77B9C2B}" srcOrd="0" destOrd="3" presId="urn:microsoft.com/office/officeart/2005/8/layout/list1"/>
    <dgm:cxn modelId="{6CF15E2A-D9A5-4EB9-AADE-C698F547B659}" srcId="{0ADB644D-A9EC-480A-AEEF-2E8CFA624D4E}" destId="{029D2C7D-DDD0-4D23-8872-3BE910A69B4D}" srcOrd="1" destOrd="0" parTransId="{E3B3C5F2-88DD-43DD-9118-4213FAFF5AE5}" sibTransId="{5EEF4CC6-9E4D-4D7F-8A6B-DC5571A7BFD5}"/>
    <dgm:cxn modelId="{DFC8F72B-FDF5-4E70-BEC7-F6A0953E754C}" type="presOf" srcId="{0ADB644D-A9EC-480A-AEEF-2E8CFA624D4E}" destId="{E4D9241F-E5DF-4E5F-8337-F39EA997FDF2}" srcOrd="0" destOrd="0" presId="urn:microsoft.com/office/officeart/2005/8/layout/list1"/>
    <dgm:cxn modelId="{61B05236-FBC5-4FD2-8D79-653DD4EBB426}" type="presOf" srcId="{029D2C7D-DDD0-4D23-8872-3BE910A69B4D}" destId="{B3DD1220-2100-4EB2-9309-8E6F0DE846A5}" srcOrd="0" destOrd="0" presId="urn:microsoft.com/office/officeart/2005/8/layout/list1"/>
    <dgm:cxn modelId="{8F669960-F5C2-4FEE-900B-CA1E00B026FF}" srcId="{029D2C7D-DDD0-4D23-8872-3BE910A69B4D}" destId="{66BA08A0-3365-4507-8F11-6ECA55A23AF2}" srcOrd="2" destOrd="0" parTransId="{EB80DC94-53BD-4B1C-9E18-21B00656D5CF}" sibTransId="{764810FB-81C2-4186-B945-CADD3BF06228}"/>
    <dgm:cxn modelId="{732E266B-AB93-4EE8-8A67-0DDDACC79FBA}" type="presOf" srcId="{FEFAA958-AED2-4DB2-BF0E-AB1DB74AC69F}" destId="{1A91DD97-6883-4245-ADB4-C81FC974FF96}" srcOrd="1" destOrd="0" presId="urn:microsoft.com/office/officeart/2005/8/layout/list1"/>
    <dgm:cxn modelId="{7A14C36B-681F-4648-BD94-0CE43546F910}" srcId="{029D2C7D-DDD0-4D23-8872-3BE910A69B4D}" destId="{F5FB71FC-B1BB-4C0E-9019-5B6A406147DF}" srcOrd="3" destOrd="0" parTransId="{2C3F272C-65DF-4B16-825C-D63CAD4610E8}" sibTransId="{64C77598-82C6-489A-9CE3-6B62ACE1EACA}"/>
    <dgm:cxn modelId="{7EA5316F-D543-47CF-ADFF-91F230841943}" srcId="{FEFAA958-AED2-4DB2-BF0E-AB1DB74AC69F}" destId="{10A06F2D-C562-4291-B4F7-F968E307D947}" srcOrd="0" destOrd="0" parTransId="{6638E69D-AADC-403D-96AD-E0A7252B49AF}" sibTransId="{ED3C1CC3-7E9F-4D82-842E-564A9EA725E4}"/>
    <dgm:cxn modelId="{E8317E51-92BF-4666-9C24-22C365E9AED2}" type="presOf" srcId="{10A06F2D-C562-4291-B4F7-F968E307D947}" destId="{506010F2-A712-40B7-A484-2895E9E366D9}" srcOrd="0" destOrd="0" presId="urn:microsoft.com/office/officeart/2005/8/layout/list1"/>
    <dgm:cxn modelId="{5E8E9658-6E21-414E-971D-6BADD702B21F}" type="presOf" srcId="{FEFAA958-AED2-4DB2-BF0E-AB1DB74AC69F}" destId="{DE9F12DF-0E66-4D89-904C-71062F34718A}" srcOrd="0" destOrd="0" presId="urn:microsoft.com/office/officeart/2005/8/layout/list1"/>
    <dgm:cxn modelId="{8B85737C-037F-43CA-91E7-A6ABB76AF1C3}" type="presOf" srcId="{66BA08A0-3365-4507-8F11-6ECA55A23AF2}" destId="{D6EFA7B5-E679-4C17-9659-7EE0D77B9C2B}" srcOrd="0" destOrd="2" presId="urn:microsoft.com/office/officeart/2005/8/layout/list1"/>
    <dgm:cxn modelId="{27D92E89-DB1A-44EC-9163-327B5074DD43}" srcId="{0ADB644D-A9EC-480A-AEEF-2E8CFA624D4E}" destId="{FEFAA958-AED2-4DB2-BF0E-AB1DB74AC69F}" srcOrd="0" destOrd="0" parTransId="{B345A920-BD3B-44D3-B9F0-1A31B0940526}" sibTransId="{AB053D44-F1A7-4C27-80E1-4F4C1083446B}"/>
    <dgm:cxn modelId="{87000FA8-FA20-4D89-BAFD-7B8D5DF6A642}" type="presOf" srcId="{B076FFCF-8345-4F7F-8442-D0580132E95A}" destId="{D6EFA7B5-E679-4C17-9659-7EE0D77B9C2B}" srcOrd="0" destOrd="0" presId="urn:microsoft.com/office/officeart/2005/8/layout/list1"/>
    <dgm:cxn modelId="{DD81FAD2-05FB-4FDF-A41F-EBA9359D8FBD}" srcId="{029D2C7D-DDD0-4D23-8872-3BE910A69B4D}" destId="{9330CF41-FB7B-45A3-8FB0-9D542FBDB74F}" srcOrd="1" destOrd="0" parTransId="{CA60CF2D-AF86-4990-835A-5DA29CE2D7B4}" sibTransId="{8E9BC978-4270-46DA-A663-F7496CFF4F22}"/>
    <dgm:cxn modelId="{73CE9BD3-54DD-4BAD-B160-B78E8757951D}" srcId="{FEFAA958-AED2-4DB2-BF0E-AB1DB74AC69F}" destId="{201011E7-689E-4CAA-A239-28B4691F316E}" srcOrd="1" destOrd="0" parTransId="{8E87ECF7-7232-4A18-8A20-2EDA1900CBA1}" sibTransId="{11C0FD2F-FC6B-4F5E-8DE6-2EBB0197C9B6}"/>
    <dgm:cxn modelId="{12FBE0F1-90CC-4E43-BFCB-E1C4A1A7F8E6}" type="presOf" srcId="{029D2C7D-DDD0-4D23-8872-3BE910A69B4D}" destId="{34393AD9-F858-453D-9E7B-0B6E228326AC}" srcOrd="1" destOrd="0" presId="urn:microsoft.com/office/officeart/2005/8/layout/list1"/>
    <dgm:cxn modelId="{D2A57FF8-0655-49A1-B50B-B372B2C438E9}" type="presOf" srcId="{201011E7-689E-4CAA-A239-28B4691F316E}" destId="{506010F2-A712-40B7-A484-2895E9E366D9}" srcOrd="0" destOrd="1" presId="urn:microsoft.com/office/officeart/2005/8/layout/list1"/>
    <dgm:cxn modelId="{40F049FF-8ABC-40A1-B6AF-32024B72B559}" type="presOf" srcId="{9330CF41-FB7B-45A3-8FB0-9D542FBDB74F}" destId="{D6EFA7B5-E679-4C17-9659-7EE0D77B9C2B}" srcOrd="0" destOrd="1" presId="urn:microsoft.com/office/officeart/2005/8/layout/list1"/>
    <dgm:cxn modelId="{064B96D2-C6FD-4577-AF2A-D6C8BC257E40}" type="presParOf" srcId="{E4D9241F-E5DF-4E5F-8337-F39EA997FDF2}" destId="{4CD451A4-14FB-46B3-931D-D21781F37CE6}" srcOrd="0" destOrd="0" presId="urn:microsoft.com/office/officeart/2005/8/layout/list1"/>
    <dgm:cxn modelId="{18FF7F0F-EDBC-4B2D-82C5-0EC966FB4FB3}" type="presParOf" srcId="{4CD451A4-14FB-46B3-931D-D21781F37CE6}" destId="{DE9F12DF-0E66-4D89-904C-71062F34718A}" srcOrd="0" destOrd="0" presId="urn:microsoft.com/office/officeart/2005/8/layout/list1"/>
    <dgm:cxn modelId="{4641FEF7-738B-4714-BA36-3ED2B39A2C37}" type="presParOf" srcId="{4CD451A4-14FB-46B3-931D-D21781F37CE6}" destId="{1A91DD97-6883-4245-ADB4-C81FC974FF96}" srcOrd="1" destOrd="0" presId="urn:microsoft.com/office/officeart/2005/8/layout/list1"/>
    <dgm:cxn modelId="{16E7B585-04A1-40D9-A01C-AC8F5BBF5367}" type="presParOf" srcId="{E4D9241F-E5DF-4E5F-8337-F39EA997FDF2}" destId="{3F53FD07-9FAB-4F10-9C35-1073BD025FC2}" srcOrd="1" destOrd="0" presId="urn:microsoft.com/office/officeart/2005/8/layout/list1"/>
    <dgm:cxn modelId="{F3987778-ECC4-47E2-BF32-A6547378F16C}" type="presParOf" srcId="{E4D9241F-E5DF-4E5F-8337-F39EA997FDF2}" destId="{506010F2-A712-40B7-A484-2895E9E366D9}" srcOrd="2" destOrd="0" presId="urn:microsoft.com/office/officeart/2005/8/layout/list1"/>
    <dgm:cxn modelId="{CC3B508F-1A5A-4792-9C0C-543507DEE7C6}" type="presParOf" srcId="{E4D9241F-E5DF-4E5F-8337-F39EA997FDF2}" destId="{F437C922-AABC-4A17-972E-8B02FF477032}" srcOrd="3" destOrd="0" presId="urn:microsoft.com/office/officeart/2005/8/layout/list1"/>
    <dgm:cxn modelId="{C24FCFF3-1832-4E00-B928-104EAE37E3B5}" type="presParOf" srcId="{E4D9241F-E5DF-4E5F-8337-F39EA997FDF2}" destId="{CDC03C2B-24E8-492C-9ED6-C1EA41D91550}" srcOrd="4" destOrd="0" presId="urn:microsoft.com/office/officeart/2005/8/layout/list1"/>
    <dgm:cxn modelId="{649FF689-1A10-45B8-8C0A-92B62B6D153F}" type="presParOf" srcId="{CDC03C2B-24E8-492C-9ED6-C1EA41D91550}" destId="{B3DD1220-2100-4EB2-9309-8E6F0DE846A5}" srcOrd="0" destOrd="0" presId="urn:microsoft.com/office/officeart/2005/8/layout/list1"/>
    <dgm:cxn modelId="{01304D82-B3CE-4108-8034-C3C337E33EE2}" type="presParOf" srcId="{CDC03C2B-24E8-492C-9ED6-C1EA41D91550}" destId="{34393AD9-F858-453D-9E7B-0B6E228326AC}" srcOrd="1" destOrd="0" presId="urn:microsoft.com/office/officeart/2005/8/layout/list1"/>
    <dgm:cxn modelId="{1DA7A8A4-EBAD-4E37-BDE7-10E986691F40}" type="presParOf" srcId="{E4D9241F-E5DF-4E5F-8337-F39EA997FDF2}" destId="{DF56B5CF-27F2-42C7-AE96-658787433694}" srcOrd="5" destOrd="0" presId="urn:microsoft.com/office/officeart/2005/8/layout/list1"/>
    <dgm:cxn modelId="{D824AF8F-3A37-4BFA-A5A1-303F96E81A56}" type="presParOf" srcId="{E4D9241F-E5DF-4E5F-8337-F39EA997FDF2}" destId="{D6EFA7B5-E679-4C17-9659-7EE0D77B9C2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3C6CAA-352A-47A6-BE38-795BDEC570F6}"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8B73D429-D06F-46CD-9F02-9EC7E600CE66}">
      <dgm:prSet/>
      <dgm:spPr/>
      <dgm:t>
        <a:bodyPr/>
        <a:lstStyle/>
        <a:p>
          <a:r>
            <a:rPr lang="en-US" baseline="0"/>
            <a:t>Registration</a:t>
          </a:r>
          <a:endParaRPr lang="en-US"/>
        </a:p>
      </dgm:t>
    </dgm:pt>
    <dgm:pt modelId="{3FEE522F-BBE1-4595-8817-5B81BA8B1FBD}" type="parTrans" cxnId="{CA072DB0-0960-46AA-BFDD-C75DE9D02BA9}">
      <dgm:prSet/>
      <dgm:spPr/>
      <dgm:t>
        <a:bodyPr/>
        <a:lstStyle/>
        <a:p>
          <a:endParaRPr lang="en-US"/>
        </a:p>
      </dgm:t>
    </dgm:pt>
    <dgm:pt modelId="{0BCF33B7-8F07-4690-B6BC-940A3DFEBE64}" type="sibTrans" cxnId="{CA072DB0-0960-46AA-BFDD-C75DE9D02BA9}">
      <dgm:prSet/>
      <dgm:spPr/>
      <dgm:t>
        <a:bodyPr/>
        <a:lstStyle/>
        <a:p>
          <a:endParaRPr lang="en-US"/>
        </a:p>
      </dgm:t>
    </dgm:pt>
    <dgm:pt modelId="{8331890C-A2E3-4549-B700-577174AC93DD}">
      <dgm:prSet/>
      <dgm:spPr/>
      <dgm:t>
        <a:bodyPr/>
        <a:lstStyle/>
        <a:p>
          <a:r>
            <a:rPr lang="en-US" baseline="0"/>
            <a:t>Login</a:t>
          </a:r>
          <a:endParaRPr lang="en-US"/>
        </a:p>
      </dgm:t>
    </dgm:pt>
    <dgm:pt modelId="{0695DC13-2AF7-4A06-8645-5FCBD627E24E}" type="parTrans" cxnId="{81ACE3E3-7254-43E1-804A-055D80644C95}">
      <dgm:prSet/>
      <dgm:spPr/>
      <dgm:t>
        <a:bodyPr/>
        <a:lstStyle/>
        <a:p>
          <a:endParaRPr lang="en-US"/>
        </a:p>
      </dgm:t>
    </dgm:pt>
    <dgm:pt modelId="{6F7A60CE-CBE4-4A0B-B463-2431D5B15D42}" type="sibTrans" cxnId="{81ACE3E3-7254-43E1-804A-055D80644C95}">
      <dgm:prSet/>
      <dgm:spPr/>
      <dgm:t>
        <a:bodyPr/>
        <a:lstStyle/>
        <a:p>
          <a:endParaRPr lang="en-US"/>
        </a:p>
      </dgm:t>
    </dgm:pt>
    <dgm:pt modelId="{5AFA1958-D7B1-40E6-87A5-25D3A635B3A5}">
      <dgm:prSet/>
      <dgm:spPr/>
      <dgm:t>
        <a:bodyPr/>
        <a:lstStyle/>
        <a:p>
          <a:r>
            <a:rPr lang="en-US" baseline="0" dirty="0"/>
            <a:t>Profile menu</a:t>
          </a:r>
          <a:endParaRPr lang="en-US" dirty="0"/>
        </a:p>
      </dgm:t>
    </dgm:pt>
    <dgm:pt modelId="{E2309B04-024D-476A-9F5A-71B82965945F}" type="parTrans" cxnId="{C6AEEF89-C934-4258-B51F-4D62B2658E18}">
      <dgm:prSet/>
      <dgm:spPr/>
      <dgm:t>
        <a:bodyPr/>
        <a:lstStyle/>
        <a:p>
          <a:endParaRPr lang="en-US"/>
        </a:p>
      </dgm:t>
    </dgm:pt>
    <dgm:pt modelId="{FC297A19-65D7-46B2-A837-57AECCCE70A1}" type="sibTrans" cxnId="{C6AEEF89-C934-4258-B51F-4D62B2658E18}">
      <dgm:prSet/>
      <dgm:spPr/>
      <dgm:t>
        <a:bodyPr/>
        <a:lstStyle/>
        <a:p>
          <a:endParaRPr lang="en-US"/>
        </a:p>
      </dgm:t>
    </dgm:pt>
    <dgm:pt modelId="{3DA0552C-F66F-49F9-90AC-0A037895656D}">
      <dgm:prSet/>
      <dgm:spPr/>
      <dgm:t>
        <a:bodyPr/>
        <a:lstStyle/>
        <a:p>
          <a:r>
            <a:rPr lang="en-US" baseline="0"/>
            <a:t>Search Job</a:t>
          </a:r>
          <a:endParaRPr lang="en-US"/>
        </a:p>
      </dgm:t>
    </dgm:pt>
    <dgm:pt modelId="{5909FC84-44D9-42AB-82E7-154836DCC9B2}" type="parTrans" cxnId="{04425798-ABF6-4161-9645-92D595B9FA07}">
      <dgm:prSet/>
      <dgm:spPr/>
      <dgm:t>
        <a:bodyPr/>
        <a:lstStyle/>
        <a:p>
          <a:endParaRPr lang="en-US"/>
        </a:p>
      </dgm:t>
    </dgm:pt>
    <dgm:pt modelId="{1A512D1D-EDD9-486B-8CC6-8968E4C5002C}" type="sibTrans" cxnId="{04425798-ABF6-4161-9645-92D595B9FA07}">
      <dgm:prSet/>
      <dgm:spPr/>
      <dgm:t>
        <a:bodyPr/>
        <a:lstStyle/>
        <a:p>
          <a:endParaRPr lang="en-US"/>
        </a:p>
      </dgm:t>
    </dgm:pt>
    <dgm:pt modelId="{CB7CD58F-F099-4787-A0BB-BA7FC73D02C9}">
      <dgm:prSet/>
      <dgm:spPr/>
      <dgm:t>
        <a:bodyPr/>
        <a:lstStyle/>
        <a:p>
          <a:r>
            <a:rPr lang="en-US" baseline="0"/>
            <a:t>Add job</a:t>
          </a:r>
          <a:endParaRPr lang="en-US"/>
        </a:p>
      </dgm:t>
    </dgm:pt>
    <dgm:pt modelId="{9F99D098-C5DE-45C8-8322-34F20D71012A}" type="parTrans" cxnId="{F840F0D8-85F0-46D5-AB03-A6A73BF323A1}">
      <dgm:prSet/>
      <dgm:spPr/>
      <dgm:t>
        <a:bodyPr/>
        <a:lstStyle/>
        <a:p>
          <a:endParaRPr lang="en-US"/>
        </a:p>
      </dgm:t>
    </dgm:pt>
    <dgm:pt modelId="{79E069AD-961B-4E66-A967-A346D8DEACB5}" type="sibTrans" cxnId="{F840F0D8-85F0-46D5-AB03-A6A73BF323A1}">
      <dgm:prSet/>
      <dgm:spPr/>
      <dgm:t>
        <a:bodyPr/>
        <a:lstStyle/>
        <a:p>
          <a:endParaRPr lang="en-US"/>
        </a:p>
      </dgm:t>
    </dgm:pt>
    <dgm:pt modelId="{0EF2F280-3DEE-46E5-BC22-D2D1F8CAC8AD}">
      <dgm:prSet/>
      <dgm:spPr/>
      <dgm:t>
        <a:bodyPr/>
        <a:lstStyle/>
        <a:p>
          <a:r>
            <a:rPr lang="en-US" baseline="0"/>
            <a:t>Delete job</a:t>
          </a:r>
          <a:endParaRPr lang="en-US"/>
        </a:p>
      </dgm:t>
    </dgm:pt>
    <dgm:pt modelId="{1723A858-8C16-4683-A324-50E4F8A8E759}" type="parTrans" cxnId="{057920D4-0446-4A3E-80A1-007C00ACA29A}">
      <dgm:prSet/>
      <dgm:spPr/>
      <dgm:t>
        <a:bodyPr/>
        <a:lstStyle/>
        <a:p>
          <a:endParaRPr lang="en-US"/>
        </a:p>
      </dgm:t>
    </dgm:pt>
    <dgm:pt modelId="{77B22490-4959-45F5-A2D1-FB7F697A5D78}" type="sibTrans" cxnId="{057920D4-0446-4A3E-80A1-007C00ACA29A}">
      <dgm:prSet/>
      <dgm:spPr/>
      <dgm:t>
        <a:bodyPr/>
        <a:lstStyle/>
        <a:p>
          <a:endParaRPr lang="en-US"/>
        </a:p>
      </dgm:t>
    </dgm:pt>
    <dgm:pt modelId="{8E2DB3DD-9CC9-42B8-89A0-19E6F736986C}">
      <dgm:prSet/>
      <dgm:spPr/>
      <dgm:t>
        <a:bodyPr/>
        <a:lstStyle/>
        <a:p>
          <a:r>
            <a:rPr lang="en-US" baseline="0"/>
            <a:t>Contact</a:t>
          </a:r>
          <a:endParaRPr lang="en-US"/>
        </a:p>
      </dgm:t>
    </dgm:pt>
    <dgm:pt modelId="{B77131BF-FE5D-41D0-A637-620F61D1E967}" type="parTrans" cxnId="{1DF416FE-C442-48E0-99E7-94ED2933AB87}">
      <dgm:prSet/>
      <dgm:spPr/>
      <dgm:t>
        <a:bodyPr/>
        <a:lstStyle/>
        <a:p>
          <a:endParaRPr lang="en-US"/>
        </a:p>
      </dgm:t>
    </dgm:pt>
    <dgm:pt modelId="{A471671A-4408-45CA-9381-6DFB3B8C787A}" type="sibTrans" cxnId="{1DF416FE-C442-48E0-99E7-94ED2933AB87}">
      <dgm:prSet/>
      <dgm:spPr/>
      <dgm:t>
        <a:bodyPr/>
        <a:lstStyle/>
        <a:p>
          <a:endParaRPr lang="en-US"/>
        </a:p>
      </dgm:t>
    </dgm:pt>
    <dgm:pt modelId="{99983D50-BE9C-478C-9B7D-67C7E2F197B9}" type="pres">
      <dgm:prSet presAssocID="{A53C6CAA-352A-47A6-BE38-795BDEC570F6}" presName="diagram" presStyleCnt="0">
        <dgm:presLayoutVars>
          <dgm:dir/>
          <dgm:resizeHandles val="exact"/>
        </dgm:presLayoutVars>
      </dgm:prSet>
      <dgm:spPr/>
    </dgm:pt>
    <dgm:pt modelId="{90D40D86-279F-4C6A-B3A5-8211EAE49AE1}" type="pres">
      <dgm:prSet presAssocID="{8B73D429-D06F-46CD-9F02-9EC7E600CE66}" presName="node" presStyleLbl="node1" presStyleIdx="0" presStyleCnt="7">
        <dgm:presLayoutVars>
          <dgm:bulletEnabled val="1"/>
        </dgm:presLayoutVars>
      </dgm:prSet>
      <dgm:spPr/>
    </dgm:pt>
    <dgm:pt modelId="{B1B6865D-0278-4EC6-9C25-9AF3BE004B4F}" type="pres">
      <dgm:prSet presAssocID="{0BCF33B7-8F07-4690-B6BC-940A3DFEBE64}" presName="sibTrans" presStyleCnt="0"/>
      <dgm:spPr/>
    </dgm:pt>
    <dgm:pt modelId="{AE52D7F0-1714-4F12-A5E1-96E3E04E6DB9}" type="pres">
      <dgm:prSet presAssocID="{8331890C-A2E3-4549-B700-577174AC93DD}" presName="node" presStyleLbl="node1" presStyleIdx="1" presStyleCnt="7">
        <dgm:presLayoutVars>
          <dgm:bulletEnabled val="1"/>
        </dgm:presLayoutVars>
      </dgm:prSet>
      <dgm:spPr/>
    </dgm:pt>
    <dgm:pt modelId="{1A1F3707-CD72-4AF1-B7C7-BCFC822F616B}" type="pres">
      <dgm:prSet presAssocID="{6F7A60CE-CBE4-4A0B-B463-2431D5B15D42}" presName="sibTrans" presStyleCnt="0"/>
      <dgm:spPr/>
    </dgm:pt>
    <dgm:pt modelId="{C4337021-CFDD-4FC8-AC5E-001559C5E61A}" type="pres">
      <dgm:prSet presAssocID="{5AFA1958-D7B1-40E6-87A5-25D3A635B3A5}" presName="node" presStyleLbl="node1" presStyleIdx="2" presStyleCnt="7">
        <dgm:presLayoutVars>
          <dgm:bulletEnabled val="1"/>
        </dgm:presLayoutVars>
      </dgm:prSet>
      <dgm:spPr/>
    </dgm:pt>
    <dgm:pt modelId="{A3F97FF3-5FF7-41B1-83D2-A038B6A6D5E6}" type="pres">
      <dgm:prSet presAssocID="{FC297A19-65D7-46B2-A837-57AECCCE70A1}" presName="sibTrans" presStyleCnt="0"/>
      <dgm:spPr/>
    </dgm:pt>
    <dgm:pt modelId="{B5C94F5D-72FF-401F-825F-29A60A0BFCBC}" type="pres">
      <dgm:prSet presAssocID="{3DA0552C-F66F-49F9-90AC-0A037895656D}" presName="node" presStyleLbl="node1" presStyleIdx="3" presStyleCnt="7">
        <dgm:presLayoutVars>
          <dgm:bulletEnabled val="1"/>
        </dgm:presLayoutVars>
      </dgm:prSet>
      <dgm:spPr/>
    </dgm:pt>
    <dgm:pt modelId="{3A35FCD7-16E6-48C5-8B4F-56C0A74B2769}" type="pres">
      <dgm:prSet presAssocID="{1A512D1D-EDD9-486B-8CC6-8968E4C5002C}" presName="sibTrans" presStyleCnt="0"/>
      <dgm:spPr/>
    </dgm:pt>
    <dgm:pt modelId="{440EA63D-0173-4986-9845-B1297BC20B6B}" type="pres">
      <dgm:prSet presAssocID="{CB7CD58F-F099-4787-A0BB-BA7FC73D02C9}" presName="node" presStyleLbl="node1" presStyleIdx="4" presStyleCnt="7">
        <dgm:presLayoutVars>
          <dgm:bulletEnabled val="1"/>
        </dgm:presLayoutVars>
      </dgm:prSet>
      <dgm:spPr/>
    </dgm:pt>
    <dgm:pt modelId="{DEEACE6F-D1EE-4EA5-A3CD-A2E0C9B3D985}" type="pres">
      <dgm:prSet presAssocID="{79E069AD-961B-4E66-A967-A346D8DEACB5}" presName="sibTrans" presStyleCnt="0"/>
      <dgm:spPr/>
    </dgm:pt>
    <dgm:pt modelId="{F1A5BF7A-8CD5-465E-A444-641EA037EED7}" type="pres">
      <dgm:prSet presAssocID="{0EF2F280-3DEE-46E5-BC22-D2D1F8CAC8AD}" presName="node" presStyleLbl="node1" presStyleIdx="5" presStyleCnt="7">
        <dgm:presLayoutVars>
          <dgm:bulletEnabled val="1"/>
        </dgm:presLayoutVars>
      </dgm:prSet>
      <dgm:spPr/>
    </dgm:pt>
    <dgm:pt modelId="{C9E7BFC3-BA27-4072-A53A-EE430ADBD616}" type="pres">
      <dgm:prSet presAssocID="{77B22490-4959-45F5-A2D1-FB7F697A5D78}" presName="sibTrans" presStyleCnt="0"/>
      <dgm:spPr/>
    </dgm:pt>
    <dgm:pt modelId="{49EAE00B-759C-4288-A11A-54D389F366DA}" type="pres">
      <dgm:prSet presAssocID="{8E2DB3DD-9CC9-42B8-89A0-19E6F736986C}" presName="node" presStyleLbl="node1" presStyleIdx="6" presStyleCnt="7">
        <dgm:presLayoutVars>
          <dgm:bulletEnabled val="1"/>
        </dgm:presLayoutVars>
      </dgm:prSet>
      <dgm:spPr/>
    </dgm:pt>
  </dgm:ptLst>
  <dgm:cxnLst>
    <dgm:cxn modelId="{882D5800-DE33-4940-841E-41339E86DE63}" type="presOf" srcId="{8E2DB3DD-9CC9-42B8-89A0-19E6F736986C}" destId="{49EAE00B-759C-4288-A11A-54D389F366DA}" srcOrd="0" destOrd="0" presId="urn:microsoft.com/office/officeart/2005/8/layout/default"/>
    <dgm:cxn modelId="{2CBA1E07-2319-4F77-B772-FF3F2FA358FC}" type="presOf" srcId="{A53C6CAA-352A-47A6-BE38-795BDEC570F6}" destId="{99983D50-BE9C-478C-9B7D-67C7E2F197B9}" srcOrd="0" destOrd="0" presId="urn:microsoft.com/office/officeart/2005/8/layout/default"/>
    <dgm:cxn modelId="{7B47761F-6509-4809-AF9D-61F9249F8AEC}" type="presOf" srcId="{8B73D429-D06F-46CD-9F02-9EC7E600CE66}" destId="{90D40D86-279F-4C6A-B3A5-8211EAE49AE1}" srcOrd="0" destOrd="0" presId="urn:microsoft.com/office/officeart/2005/8/layout/default"/>
    <dgm:cxn modelId="{1C6BC22E-AAE9-412A-A5A9-31059B4F7A3F}" type="presOf" srcId="{8331890C-A2E3-4549-B700-577174AC93DD}" destId="{AE52D7F0-1714-4F12-A5E1-96E3E04E6DB9}" srcOrd="0" destOrd="0" presId="urn:microsoft.com/office/officeart/2005/8/layout/default"/>
    <dgm:cxn modelId="{7A84143B-0D59-4A98-B179-F4A9390FE56E}" type="presOf" srcId="{0EF2F280-3DEE-46E5-BC22-D2D1F8CAC8AD}" destId="{F1A5BF7A-8CD5-465E-A444-641EA037EED7}" srcOrd="0" destOrd="0" presId="urn:microsoft.com/office/officeart/2005/8/layout/default"/>
    <dgm:cxn modelId="{846FB95F-DCB5-423E-BFC6-8A46A1A8BB08}" type="presOf" srcId="{3DA0552C-F66F-49F9-90AC-0A037895656D}" destId="{B5C94F5D-72FF-401F-825F-29A60A0BFCBC}" srcOrd="0" destOrd="0" presId="urn:microsoft.com/office/officeart/2005/8/layout/default"/>
    <dgm:cxn modelId="{A8A27E86-D3BC-4308-BE03-D7472D04BC34}" type="presOf" srcId="{5AFA1958-D7B1-40E6-87A5-25D3A635B3A5}" destId="{C4337021-CFDD-4FC8-AC5E-001559C5E61A}" srcOrd="0" destOrd="0" presId="urn:microsoft.com/office/officeart/2005/8/layout/default"/>
    <dgm:cxn modelId="{C6AEEF89-C934-4258-B51F-4D62B2658E18}" srcId="{A53C6CAA-352A-47A6-BE38-795BDEC570F6}" destId="{5AFA1958-D7B1-40E6-87A5-25D3A635B3A5}" srcOrd="2" destOrd="0" parTransId="{E2309B04-024D-476A-9F5A-71B82965945F}" sibTransId="{FC297A19-65D7-46B2-A837-57AECCCE70A1}"/>
    <dgm:cxn modelId="{04425798-ABF6-4161-9645-92D595B9FA07}" srcId="{A53C6CAA-352A-47A6-BE38-795BDEC570F6}" destId="{3DA0552C-F66F-49F9-90AC-0A037895656D}" srcOrd="3" destOrd="0" parTransId="{5909FC84-44D9-42AB-82E7-154836DCC9B2}" sibTransId="{1A512D1D-EDD9-486B-8CC6-8968E4C5002C}"/>
    <dgm:cxn modelId="{CA072DB0-0960-46AA-BFDD-C75DE9D02BA9}" srcId="{A53C6CAA-352A-47A6-BE38-795BDEC570F6}" destId="{8B73D429-D06F-46CD-9F02-9EC7E600CE66}" srcOrd="0" destOrd="0" parTransId="{3FEE522F-BBE1-4595-8817-5B81BA8B1FBD}" sibTransId="{0BCF33B7-8F07-4690-B6BC-940A3DFEBE64}"/>
    <dgm:cxn modelId="{FD1195C6-5DB0-4E59-8D05-D8D2358A1638}" type="presOf" srcId="{CB7CD58F-F099-4787-A0BB-BA7FC73D02C9}" destId="{440EA63D-0173-4986-9845-B1297BC20B6B}" srcOrd="0" destOrd="0" presId="urn:microsoft.com/office/officeart/2005/8/layout/default"/>
    <dgm:cxn modelId="{057920D4-0446-4A3E-80A1-007C00ACA29A}" srcId="{A53C6CAA-352A-47A6-BE38-795BDEC570F6}" destId="{0EF2F280-3DEE-46E5-BC22-D2D1F8CAC8AD}" srcOrd="5" destOrd="0" parTransId="{1723A858-8C16-4683-A324-50E4F8A8E759}" sibTransId="{77B22490-4959-45F5-A2D1-FB7F697A5D78}"/>
    <dgm:cxn modelId="{F840F0D8-85F0-46D5-AB03-A6A73BF323A1}" srcId="{A53C6CAA-352A-47A6-BE38-795BDEC570F6}" destId="{CB7CD58F-F099-4787-A0BB-BA7FC73D02C9}" srcOrd="4" destOrd="0" parTransId="{9F99D098-C5DE-45C8-8322-34F20D71012A}" sibTransId="{79E069AD-961B-4E66-A967-A346D8DEACB5}"/>
    <dgm:cxn modelId="{81ACE3E3-7254-43E1-804A-055D80644C95}" srcId="{A53C6CAA-352A-47A6-BE38-795BDEC570F6}" destId="{8331890C-A2E3-4549-B700-577174AC93DD}" srcOrd="1" destOrd="0" parTransId="{0695DC13-2AF7-4A06-8645-5FCBD627E24E}" sibTransId="{6F7A60CE-CBE4-4A0B-B463-2431D5B15D42}"/>
    <dgm:cxn modelId="{1DF416FE-C442-48E0-99E7-94ED2933AB87}" srcId="{A53C6CAA-352A-47A6-BE38-795BDEC570F6}" destId="{8E2DB3DD-9CC9-42B8-89A0-19E6F736986C}" srcOrd="6" destOrd="0" parTransId="{B77131BF-FE5D-41D0-A637-620F61D1E967}" sibTransId="{A471671A-4408-45CA-9381-6DFB3B8C787A}"/>
    <dgm:cxn modelId="{E7B97F29-605B-4996-9EB3-E6C60EAC0B3D}" type="presParOf" srcId="{99983D50-BE9C-478C-9B7D-67C7E2F197B9}" destId="{90D40D86-279F-4C6A-B3A5-8211EAE49AE1}" srcOrd="0" destOrd="0" presId="urn:microsoft.com/office/officeart/2005/8/layout/default"/>
    <dgm:cxn modelId="{4DC20B39-AACA-4B14-87B9-ED5BD16A62F3}" type="presParOf" srcId="{99983D50-BE9C-478C-9B7D-67C7E2F197B9}" destId="{B1B6865D-0278-4EC6-9C25-9AF3BE004B4F}" srcOrd="1" destOrd="0" presId="urn:microsoft.com/office/officeart/2005/8/layout/default"/>
    <dgm:cxn modelId="{4934B0F6-C246-4B91-9937-44CD063444C1}" type="presParOf" srcId="{99983D50-BE9C-478C-9B7D-67C7E2F197B9}" destId="{AE52D7F0-1714-4F12-A5E1-96E3E04E6DB9}" srcOrd="2" destOrd="0" presId="urn:microsoft.com/office/officeart/2005/8/layout/default"/>
    <dgm:cxn modelId="{6A76D374-3C32-4CCC-84D3-53BDE849E923}" type="presParOf" srcId="{99983D50-BE9C-478C-9B7D-67C7E2F197B9}" destId="{1A1F3707-CD72-4AF1-B7C7-BCFC822F616B}" srcOrd="3" destOrd="0" presId="urn:microsoft.com/office/officeart/2005/8/layout/default"/>
    <dgm:cxn modelId="{9E71FEA2-FCF8-4293-82BE-275A1D9602CE}" type="presParOf" srcId="{99983D50-BE9C-478C-9B7D-67C7E2F197B9}" destId="{C4337021-CFDD-4FC8-AC5E-001559C5E61A}" srcOrd="4" destOrd="0" presId="urn:microsoft.com/office/officeart/2005/8/layout/default"/>
    <dgm:cxn modelId="{4654E9F3-DE23-4B1A-8DEC-F12071665F4B}" type="presParOf" srcId="{99983D50-BE9C-478C-9B7D-67C7E2F197B9}" destId="{A3F97FF3-5FF7-41B1-83D2-A038B6A6D5E6}" srcOrd="5" destOrd="0" presId="urn:microsoft.com/office/officeart/2005/8/layout/default"/>
    <dgm:cxn modelId="{E0417398-9957-47EB-83D6-9FE00A9D23EF}" type="presParOf" srcId="{99983D50-BE9C-478C-9B7D-67C7E2F197B9}" destId="{B5C94F5D-72FF-401F-825F-29A60A0BFCBC}" srcOrd="6" destOrd="0" presId="urn:microsoft.com/office/officeart/2005/8/layout/default"/>
    <dgm:cxn modelId="{524059F0-9451-430D-B5BC-90239324FDE5}" type="presParOf" srcId="{99983D50-BE9C-478C-9B7D-67C7E2F197B9}" destId="{3A35FCD7-16E6-48C5-8B4F-56C0A74B2769}" srcOrd="7" destOrd="0" presId="urn:microsoft.com/office/officeart/2005/8/layout/default"/>
    <dgm:cxn modelId="{592C0650-ADE2-4CB5-B7BA-8BF56BAB336D}" type="presParOf" srcId="{99983D50-BE9C-478C-9B7D-67C7E2F197B9}" destId="{440EA63D-0173-4986-9845-B1297BC20B6B}" srcOrd="8" destOrd="0" presId="urn:microsoft.com/office/officeart/2005/8/layout/default"/>
    <dgm:cxn modelId="{4691717E-16D0-4C02-817D-A478BE0F368C}" type="presParOf" srcId="{99983D50-BE9C-478C-9B7D-67C7E2F197B9}" destId="{DEEACE6F-D1EE-4EA5-A3CD-A2E0C9B3D985}" srcOrd="9" destOrd="0" presId="urn:microsoft.com/office/officeart/2005/8/layout/default"/>
    <dgm:cxn modelId="{E2E5B4DC-96C7-4EFB-A76A-595D98001920}" type="presParOf" srcId="{99983D50-BE9C-478C-9B7D-67C7E2F197B9}" destId="{F1A5BF7A-8CD5-465E-A444-641EA037EED7}" srcOrd="10" destOrd="0" presId="urn:microsoft.com/office/officeart/2005/8/layout/default"/>
    <dgm:cxn modelId="{3987BA40-51CF-4D0C-9FA5-703F53EBDDCE}" type="presParOf" srcId="{99983D50-BE9C-478C-9B7D-67C7E2F197B9}" destId="{C9E7BFC3-BA27-4072-A53A-EE430ADBD616}" srcOrd="11" destOrd="0" presId="urn:microsoft.com/office/officeart/2005/8/layout/default"/>
    <dgm:cxn modelId="{80C55603-0445-4788-9C8A-2BB7BED260FC}" type="presParOf" srcId="{99983D50-BE9C-478C-9B7D-67C7E2F197B9}" destId="{49EAE00B-759C-4288-A11A-54D389F366D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5A5185-00DF-4969-B0ED-11583DA3DEC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F39D944-9723-4501-83FB-14A8ECCDBA18}">
      <dgm:prSet/>
      <dgm:spPr/>
      <dgm:t>
        <a:bodyPr/>
        <a:lstStyle/>
        <a:p>
          <a:r>
            <a:rPr lang="hu-HU" baseline="0" dirty="0"/>
            <a:t>Backend - PHP </a:t>
          </a:r>
          <a:endParaRPr lang="en-US" dirty="0"/>
        </a:p>
      </dgm:t>
    </dgm:pt>
    <dgm:pt modelId="{7752D345-5502-465A-8BCA-04DA999B5C16}" type="parTrans" cxnId="{5A7E9AF9-007D-4DD8-A739-12908173CAA5}">
      <dgm:prSet/>
      <dgm:spPr/>
      <dgm:t>
        <a:bodyPr/>
        <a:lstStyle/>
        <a:p>
          <a:endParaRPr lang="en-US"/>
        </a:p>
      </dgm:t>
    </dgm:pt>
    <dgm:pt modelId="{75400B3A-A1C4-464A-BAC7-9F309754A08A}" type="sibTrans" cxnId="{5A7E9AF9-007D-4DD8-A739-12908173CAA5}">
      <dgm:prSet/>
      <dgm:spPr/>
      <dgm:t>
        <a:bodyPr/>
        <a:lstStyle/>
        <a:p>
          <a:endParaRPr lang="en-US"/>
        </a:p>
      </dgm:t>
    </dgm:pt>
    <dgm:pt modelId="{F917A82E-C205-49F3-AA9C-E71EC97538F5}">
      <dgm:prSet/>
      <dgm:spPr/>
      <dgm:t>
        <a:bodyPr/>
        <a:lstStyle/>
        <a:p>
          <a:r>
            <a:rPr lang="hu-HU" baseline="0" dirty="0"/>
            <a:t>Frontend – </a:t>
          </a:r>
          <a:r>
            <a:rPr lang="hu-HU" baseline="0" dirty="0" err="1"/>
            <a:t>Bootstrap</a:t>
          </a:r>
          <a:r>
            <a:rPr lang="hu-HU" baseline="0" dirty="0"/>
            <a:t>, </a:t>
          </a:r>
          <a:r>
            <a:rPr lang="hu-HU" baseline="0" dirty="0" err="1"/>
            <a:t>Javascript</a:t>
          </a:r>
          <a:endParaRPr lang="en-US" dirty="0"/>
        </a:p>
      </dgm:t>
    </dgm:pt>
    <dgm:pt modelId="{DBD24406-DD24-49F5-926A-7A359AB87F4C}" type="parTrans" cxnId="{5306DCFF-219B-4468-991E-BAA9A640E210}">
      <dgm:prSet/>
      <dgm:spPr/>
      <dgm:t>
        <a:bodyPr/>
        <a:lstStyle/>
        <a:p>
          <a:endParaRPr lang="en-US"/>
        </a:p>
      </dgm:t>
    </dgm:pt>
    <dgm:pt modelId="{124223B9-C2AC-4E97-A9C2-DF4177C87C7A}" type="sibTrans" cxnId="{5306DCFF-219B-4468-991E-BAA9A640E210}">
      <dgm:prSet/>
      <dgm:spPr/>
      <dgm:t>
        <a:bodyPr/>
        <a:lstStyle/>
        <a:p>
          <a:endParaRPr lang="en-US"/>
        </a:p>
      </dgm:t>
    </dgm:pt>
    <dgm:pt modelId="{ACA50483-E714-489D-B2AA-8708ACCF3A54}">
      <dgm:prSet/>
      <dgm:spPr/>
      <dgm:t>
        <a:bodyPr/>
        <a:lstStyle/>
        <a:p>
          <a:r>
            <a:rPr lang="hu-HU" baseline="0" dirty="0" err="1"/>
            <a:t>Database</a:t>
          </a:r>
          <a:r>
            <a:rPr lang="hu-HU" baseline="0" dirty="0"/>
            <a:t> - </a:t>
          </a:r>
          <a:r>
            <a:rPr lang="hu-HU" baseline="0" dirty="0" err="1"/>
            <a:t>MySQL</a:t>
          </a:r>
          <a:endParaRPr lang="en-US" dirty="0"/>
        </a:p>
      </dgm:t>
    </dgm:pt>
    <dgm:pt modelId="{82884DA8-4313-4F66-AC87-54912E1372D0}" type="parTrans" cxnId="{AFF747C0-DCFD-4A19-ACEC-562104570FDB}">
      <dgm:prSet/>
      <dgm:spPr/>
      <dgm:t>
        <a:bodyPr/>
        <a:lstStyle/>
        <a:p>
          <a:endParaRPr lang="en-US"/>
        </a:p>
      </dgm:t>
    </dgm:pt>
    <dgm:pt modelId="{497428FC-1100-450B-AA74-30F547A147CB}" type="sibTrans" cxnId="{AFF747C0-DCFD-4A19-ACEC-562104570FDB}">
      <dgm:prSet/>
      <dgm:spPr/>
      <dgm:t>
        <a:bodyPr/>
        <a:lstStyle/>
        <a:p>
          <a:endParaRPr lang="en-US"/>
        </a:p>
      </dgm:t>
    </dgm:pt>
    <dgm:pt modelId="{DA560709-6C06-4AAF-9DAE-1B906BFB875A}" type="pres">
      <dgm:prSet presAssocID="{4E5A5185-00DF-4969-B0ED-11583DA3DEC1}" presName="linear" presStyleCnt="0">
        <dgm:presLayoutVars>
          <dgm:animLvl val="lvl"/>
          <dgm:resizeHandles val="exact"/>
        </dgm:presLayoutVars>
      </dgm:prSet>
      <dgm:spPr/>
    </dgm:pt>
    <dgm:pt modelId="{11DFF666-3A3D-4778-91DF-643D145D3867}" type="pres">
      <dgm:prSet presAssocID="{FF39D944-9723-4501-83FB-14A8ECCDBA18}" presName="parentText" presStyleLbl="node1" presStyleIdx="0" presStyleCnt="3">
        <dgm:presLayoutVars>
          <dgm:chMax val="0"/>
          <dgm:bulletEnabled val="1"/>
        </dgm:presLayoutVars>
      </dgm:prSet>
      <dgm:spPr/>
    </dgm:pt>
    <dgm:pt modelId="{62543938-DE36-4ECA-889D-9862A30BB110}" type="pres">
      <dgm:prSet presAssocID="{75400B3A-A1C4-464A-BAC7-9F309754A08A}" presName="spacer" presStyleCnt="0"/>
      <dgm:spPr/>
    </dgm:pt>
    <dgm:pt modelId="{C9A14F24-1767-4763-9C6B-CA0F54D336DD}" type="pres">
      <dgm:prSet presAssocID="{F917A82E-C205-49F3-AA9C-E71EC97538F5}" presName="parentText" presStyleLbl="node1" presStyleIdx="1" presStyleCnt="3">
        <dgm:presLayoutVars>
          <dgm:chMax val="0"/>
          <dgm:bulletEnabled val="1"/>
        </dgm:presLayoutVars>
      </dgm:prSet>
      <dgm:spPr/>
    </dgm:pt>
    <dgm:pt modelId="{69C37C6E-7BEF-4D54-9F3A-7B78F789B317}" type="pres">
      <dgm:prSet presAssocID="{124223B9-C2AC-4E97-A9C2-DF4177C87C7A}" presName="spacer" presStyleCnt="0"/>
      <dgm:spPr/>
    </dgm:pt>
    <dgm:pt modelId="{1AEBDA99-7D46-4243-A9C8-9B41BC1739B9}" type="pres">
      <dgm:prSet presAssocID="{ACA50483-E714-489D-B2AA-8708ACCF3A54}" presName="parentText" presStyleLbl="node1" presStyleIdx="2" presStyleCnt="3">
        <dgm:presLayoutVars>
          <dgm:chMax val="0"/>
          <dgm:bulletEnabled val="1"/>
        </dgm:presLayoutVars>
      </dgm:prSet>
      <dgm:spPr/>
    </dgm:pt>
  </dgm:ptLst>
  <dgm:cxnLst>
    <dgm:cxn modelId="{3E42CD51-C95A-4B87-A759-1CD04C06DC0E}" type="presOf" srcId="{FF39D944-9723-4501-83FB-14A8ECCDBA18}" destId="{11DFF666-3A3D-4778-91DF-643D145D3867}" srcOrd="0" destOrd="0" presId="urn:microsoft.com/office/officeart/2005/8/layout/vList2"/>
    <dgm:cxn modelId="{B9FC0C7F-88C5-452A-9B16-2FE4149B5669}" type="presOf" srcId="{ACA50483-E714-489D-B2AA-8708ACCF3A54}" destId="{1AEBDA99-7D46-4243-A9C8-9B41BC1739B9}" srcOrd="0" destOrd="0" presId="urn:microsoft.com/office/officeart/2005/8/layout/vList2"/>
    <dgm:cxn modelId="{9EEB9DB7-0822-4321-9FD0-45793DBF01D7}" type="presOf" srcId="{F917A82E-C205-49F3-AA9C-E71EC97538F5}" destId="{C9A14F24-1767-4763-9C6B-CA0F54D336DD}" srcOrd="0" destOrd="0" presId="urn:microsoft.com/office/officeart/2005/8/layout/vList2"/>
    <dgm:cxn modelId="{AFF747C0-DCFD-4A19-ACEC-562104570FDB}" srcId="{4E5A5185-00DF-4969-B0ED-11583DA3DEC1}" destId="{ACA50483-E714-489D-B2AA-8708ACCF3A54}" srcOrd="2" destOrd="0" parTransId="{82884DA8-4313-4F66-AC87-54912E1372D0}" sibTransId="{497428FC-1100-450B-AA74-30F547A147CB}"/>
    <dgm:cxn modelId="{24CED0E3-E2B5-4E82-8C7E-47C53B0F7B7E}" type="presOf" srcId="{4E5A5185-00DF-4969-B0ED-11583DA3DEC1}" destId="{DA560709-6C06-4AAF-9DAE-1B906BFB875A}" srcOrd="0" destOrd="0" presId="urn:microsoft.com/office/officeart/2005/8/layout/vList2"/>
    <dgm:cxn modelId="{5A7E9AF9-007D-4DD8-A739-12908173CAA5}" srcId="{4E5A5185-00DF-4969-B0ED-11583DA3DEC1}" destId="{FF39D944-9723-4501-83FB-14A8ECCDBA18}" srcOrd="0" destOrd="0" parTransId="{7752D345-5502-465A-8BCA-04DA999B5C16}" sibTransId="{75400B3A-A1C4-464A-BAC7-9F309754A08A}"/>
    <dgm:cxn modelId="{5306DCFF-219B-4468-991E-BAA9A640E210}" srcId="{4E5A5185-00DF-4969-B0ED-11583DA3DEC1}" destId="{F917A82E-C205-49F3-AA9C-E71EC97538F5}" srcOrd="1" destOrd="0" parTransId="{DBD24406-DD24-49F5-926A-7A359AB87F4C}" sibTransId="{124223B9-C2AC-4E97-A9C2-DF4177C87C7A}"/>
    <dgm:cxn modelId="{8D73552D-74E6-409A-9E9D-F2827F1D41EC}" type="presParOf" srcId="{DA560709-6C06-4AAF-9DAE-1B906BFB875A}" destId="{11DFF666-3A3D-4778-91DF-643D145D3867}" srcOrd="0" destOrd="0" presId="urn:microsoft.com/office/officeart/2005/8/layout/vList2"/>
    <dgm:cxn modelId="{D2DC8AF3-2A7D-4D23-B79A-30F73F14C848}" type="presParOf" srcId="{DA560709-6C06-4AAF-9DAE-1B906BFB875A}" destId="{62543938-DE36-4ECA-889D-9862A30BB110}" srcOrd="1" destOrd="0" presId="urn:microsoft.com/office/officeart/2005/8/layout/vList2"/>
    <dgm:cxn modelId="{A2B1E6B0-565E-47CE-9976-F01421C8F9C2}" type="presParOf" srcId="{DA560709-6C06-4AAF-9DAE-1B906BFB875A}" destId="{C9A14F24-1767-4763-9C6B-CA0F54D336DD}" srcOrd="2" destOrd="0" presId="urn:microsoft.com/office/officeart/2005/8/layout/vList2"/>
    <dgm:cxn modelId="{419C5F14-9CC3-4809-B021-68652896E77D}" type="presParOf" srcId="{DA560709-6C06-4AAF-9DAE-1B906BFB875A}" destId="{69C37C6E-7BEF-4D54-9F3A-7B78F789B317}" srcOrd="3" destOrd="0" presId="urn:microsoft.com/office/officeart/2005/8/layout/vList2"/>
    <dgm:cxn modelId="{0B14472F-F82E-4138-BC8C-16956BC03B95}" type="presParOf" srcId="{DA560709-6C06-4AAF-9DAE-1B906BFB875A}" destId="{1AEBDA99-7D46-4243-A9C8-9B41BC1739B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F299C3-2AC1-426E-B17D-CC6927D0111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4EA77D0-8227-4CC7-8825-00EDC496E9B1}">
      <dgm:prSet/>
      <dgm:spPr>
        <a:solidFill>
          <a:schemeClr val="accent2"/>
        </a:solidFill>
      </dgm:spPr>
      <dgm:t>
        <a:bodyPr/>
        <a:lstStyle/>
        <a:p>
          <a:r>
            <a:rPr lang="hu-HU" baseline="0" dirty="0"/>
            <a:t>Szita Benedek</a:t>
          </a:r>
          <a:endParaRPr lang="en-US" dirty="0"/>
        </a:p>
      </dgm:t>
    </dgm:pt>
    <dgm:pt modelId="{BD549E73-BD3F-4FCA-BC0F-B2100435C313}" type="parTrans" cxnId="{FABE59EC-20BE-403A-82F3-FCD8283ECC03}">
      <dgm:prSet/>
      <dgm:spPr/>
      <dgm:t>
        <a:bodyPr/>
        <a:lstStyle/>
        <a:p>
          <a:endParaRPr lang="en-US"/>
        </a:p>
      </dgm:t>
    </dgm:pt>
    <dgm:pt modelId="{B9997739-BFF2-4F84-883A-CFAE894D4378}" type="sibTrans" cxnId="{FABE59EC-20BE-403A-82F3-FCD8283ECC03}">
      <dgm:prSet/>
      <dgm:spPr/>
      <dgm:t>
        <a:bodyPr/>
        <a:lstStyle/>
        <a:p>
          <a:endParaRPr lang="en-US"/>
        </a:p>
      </dgm:t>
    </dgm:pt>
    <dgm:pt modelId="{592680C0-1724-4613-9A19-2A96C615CACE}">
      <dgm:prSet/>
      <dgm:spPr>
        <a:ln>
          <a:solidFill>
            <a:schemeClr val="accent2"/>
          </a:solidFill>
        </a:ln>
      </dgm:spPr>
      <dgm:t>
        <a:bodyPr/>
        <a:lstStyle/>
        <a:p>
          <a:r>
            <a:rPr lang="hu-HU" dirty="0" err="1"/>
            <a:t>Information</a:t>
          </a:r>
          <a:r>
            <a:rPr lang="hu-HU" dirty="0"/>
            <a:t> </a:t>
          </a:r>
          <a:r>
            <a:rPr lang="hu-HU" dirty="0" err="1"/>
            <a:t>collecting</a:t>
          </a:r>
          <a:r>
            <a:rPr lang="hu-HU" dirty="0"/>
            <a:t>, PHP</a:t>
          </a:r>
          <a:endParaRPr lang="en-US" dirty="0"/>
        </a:p>
      </dgm:t>
    </dgm:pt>
    <dgm:pt modelId="{7BFF78C7-B243-4571-B248-3E6E251BD11A}" type="parTrans" cxnId="{694C8CC6-0F84-4EA7-B6F5-967F3DF901F7}">
      <dgm:prSet/>
      <dgm:spPr/>
      <dgm:t>
        <a:bodyPr/>
        <a:lstStyle/>
        <a:p>
          <a:endParaRPr lang="en-US"/>
        </a:p>
      </dgm:t>
    </dgm:pt>
    <dgm:pt modelId="{160C8D5C-B5A9-43A1-B94F-35ADE5427212}" type="sibTrans" cxnId="{694C8CC6-0F84-4EA7-B6F5-967F3DF901F7}">
      <dgm:prSet/>
      <dgm:spPr/>
      <dgm:t>
        <a:bodyPr/>
        <a:lstStyle/>
        <a:p>
          <a:endParaRPr lang="en-US"/>
        </a:p>
      </dgm:t>
    </dgm:pt>
    <dgm:pt modelId="{5E271317-C367-49B4-99C2-68B5AD267425}">
      <dgm:prSet/>
      <dgm:spPr>
        <a:solidFill>
          <a:schemeClr val="accent3"/>
        </a:solidFill>
      </dgm:spPr>
      <dgm:t>
        <a:bodyPr/>
        <a:lstStyle/>
        <a:p>
          <a:r>
            <a:rPr lang="hu-HU" baseline="0"/>
            <a:t>Szkurkay Márk</a:t>
          </a:r>
          <a:endParaRPr lang="en-US"/>
        </a:p>
      </dgm:t>
    </dgm:pt>
    <dgm:pt modelId="{F248AABC-2468-41E9-A127-2D7DFBCB4597}" type="parTrans" cxnId="{CC61D5DA-BDEE-4DCD-813D-8CE31E0C48AF}">
      <dgm:prSet/>
      <dgm:spPr/>
      <dgm:t>
        <a:bodyPr/>
        <a:lstStyle/>
        <a:p>
          <a:endParaRPr lang="en-US"/>
        </a:p>
      </dgm:t>
    </dgm:pt>
    <dgm:pt modelId="{9F0A4539-0A0D-47A7-8019-487A68A35C15}" type="sibTrans" cxnId="{CC61D5DA-BDEE-4DCD-813D-8CE31E0C48AF}">
      <dgm:prSet/>
      <dgm:spPr/>
      <dgm:t>
        <a:bodyPr/>
        <a:lstStyle/>
        <a:p>
          <a:endParaRPr lang="en-US"/>
        </a:p>
      </dgm:t>
    </dgm:pt>
    <dgm:pt modelId="{F6D8E158-0BBE-4BBC-A5A7-3A546CA03706}">
      <dgm:prSet/>
      <dgm:spPr>
        <a:ln>
          <a:solidFill>
            <a:schemeClr val="accent3"/>
          </a:solidFill>
        </a:ln>
      </dgm:spPr>
      <dgm:t>
        <a:bodyPr/>
        <a:lstStyle/>
        <a:p>
          <a:r>
            <a:rPr lang="hu-HU" dirty="0" err="1"/>
            <a:t>Creating</a:t>
          </a:r>
          <a:r>
            <a:rPr lang="hu-HU" dirty="0"/>
            <a:t> </a:t>
          </a:r>
          <a:r>
            <a:rPr lang="hu-HU" dirty="0" err="1"/>
            <a:t>tables</a:t>
          </a:r>
          <a:r>
            <a:rPr lang="hu-HU" dirty="0"/>
            <a:t>, </a:t>
          </a:r>
          <a:r>
            <a:rPr lang="hu-HU" dirty="0" err="1"/>
            <a:t>filling</a:t>
          </a:r>
          <a:r>
            <a:rPr lang="hu-HU" dirty="0"/>
            <a:t> </a:t>
          </a:r>
          <a:r>
            <a:rPr lang="hu-HU" dirty="0" err="1"/>
            <a:t>datas</a:t>
          </a:r>
          <a:r>
            <a:rPr lang="hu-HU" dirty="0"/>
            <a:t>, </a:t>
          </a:r>
          <a:r>
            <a:rPr lang="hu-HU" dirty="0" err="1"/>
            <a:t>adding</a:t>
          </a:r>
          <a:r>
            <a:rPr lang="hu-HU" dirty="0"/>
            <a:t> </a:t>
          </a:r>
          <a:r>
            <a:rPr lang="hu-HU" dirty="0" err="1"/>
            <a:t>examples</a:t>
          </a:r>
          <a:endParaRPr lang="en-US" dirty="0"/>
        </a:p>
      </dgm:t>
    </dgm:pt>
    <dgm:pt modelId="{FA68C6E9-6890-436E-85DB-71A67EE10BC2}" type="parTrans" cxnId="{8B1EF3DD-08FB-4210-B4EA-0F3EDD58E190}">
      <dgm:prSet/>
      <dgm:spPr/>
      <dgm:t>
        <a:bodyPr/>
        <a:lstStyle/>
        <a:p>
          <a:endParaRPr lang="en-US"/>
        </a:p>
      </dgm:t>
    </dgm:pt>
    <dgm:pt modelId="{BA5900C4-B4C0-4859-890B-66024DF8C9A6}" type="sibTrans" cxnId="{8B1EF3DD-08FB-4210-B4EA-0F3EDD58E190}">
      <dgm:prSet/>
      <dgm:spPr/>
      <dgm:t>
        <a:bodyPr/>
        <a:lstStyle/>
        <a:p>
          <a:endParaRPr lang="en-US"/>
        </a:p>
      </dgm:t>
    </dgm:pt>
    <dgm:pt modelId="{1CD088AC-CB53-4F7B-8226-A1437224D528}" type="pres">
      <dgm:prSet presAssocID="{E2F299C3-2AC1-426E-B17D-CC6927D01115}" presName="linear" presStyleCnt="0">
        <dgm:presLayoutVars>
          <dgm:dir/>
          <dgm:animLvl val="lvl"/>
          <dgm:resizeHandles val="exact"/>
        </dgm:presLayoutVars>
      </dgm:prSet>
      <dgm:spPr/>
    </dgm:pt>
    <dgm:pt modelId="{AF871941-FFCA-4BC4-8592-538F5D8E44B0}" type="pres">
      <dgm:prSet presAssocID="{74EA77D0-8227-4CC7-8825-00EDC496E9B1}" presName="parentLin" presStyleCnt="0"/>
      <dgm:spPr/>
    </dgm:pt>
    <dgm:pt modelId="{E173633E-D6F8-4392-98C9-9D83B6FB183F}" type="pres">
      <dgm:prSet presAssocID="{74EA77D0-8227-4CC7-8825-00EDC496E9B1}" presName="parentLeftMargin" presStyleLbl="node1" presStyleIdx="0" presStyleCnt="2"/>
      <dgm:spPr/>
    </dgm:pt>
    <dgm:pt modelId="{76C4DF80-3348-4591-9A40-7E4138F994CE}" type="pres">
      <dgm:prSet presAssocID="{74EA77D0-8227-4CC7-8825-00EDC496E9B1}" presName="parentText" presStyleLbl="node1" presStyleIdx="0" presStyleCnt="2">
        <dgm:presLayoutVars>
          <dgm:chMax val="0"/>
          <dgm:bulletEnabled val="1"/>
        </dgm:presLayoutVars>
      </dgm:prSet>
      <dgm:spPr/>
    </dgm:pt>
    <dgm:pt modelId="{274D1FF3-6216-4518-994A-126C14FA8210}" type="pres">
      <dgm:prSet presAssocID="{74EA77D0-8227-4CC7-8825-00EDC496E9B1}" presName="negativeSpace" presStyleCnt="0"/>
      <dgm:spPr/>
    </dgm:pt>
    <dgm:pt modelId="{20BDD773-335D-4706-AC8D-D44FFFC685BC}" type="pres">
      <dgm:prSet presAssocID="{74EA77D0-8227-4CC7-8825-00EDC496E9B1}" presName="childText" presStyleLbl="conFgAcc1" presStyleIdx="0" presStyleCnt="2">
        <dgm:presLayoutVars>
          <dgm:bulletEnabled val="1"/>
        </dgm:presLayoutVars>
      </dgm:prSet>
      <dgm:spPr/>
    </dgm:pt>
    <dgm:pt modelId="{296432F2-7B96-49C8-98DE-31EF08F9FF35}" type="pres">
      <dgm:prSet presAssocID="{B9997739-BFF2-4F84-883A-CFAE894D4378}" presName="spaceBetweenRectangles" presStyleCnt="0"/>
      <dgm:spPr/>
    </dgm:pt>
    <dgm:pt modelId="{C21EFBF8-3128-481B-9679-F3AC674CC9B4}" type="pres">
      <dgm:prSet presAssocID="{5E271317-C367-49B4-99C2-68B5AD267425}" presName="parentLin" presStyleCnt="0"/>
      <dgm:spPr/>
    </dgm:pt>
    <dgm:pt modelId="{7980EE8E-A4AC-4E05-A644-3848F18B7AEB}" type="pres">
      <dgm:prSet presAssocID="{5E271317-C367-49B4-99C2-68B5AD267425}" presName="parentLeftMargin" presStyleLbl="node1" presStyleIdx="0" presStyleCnt="2"/>
      <dgm:spPr/>
    </dgm:pt>
    <dgm:pt modelId="{E3128638-DAF5-4CDB-B2B7-AA59003054FA}" type="pres">
      <dgm:prSet presAssocID="{5E271317-C367-49B4-99C2-68B5AD267425}" presName="parentText" presStyleLbl="node1" presStyleIdx="1" presStyleCnt="2">
        <dgm:presLayoutVars>
          <dgm:chMax val="0"/>
          <dgm:bulletEnabled val="1"/>
        </dgm:presLayoutVars>
      </dgm:prSet>
      <dgm:spPr/>
    </dgm:pt>
    <dgm:pt modelId="{9B0E1E85-B89C-44C2-9101-D13CED4FD183}" type="pres">
      <dgm:prSet presAssocID="{5E271317-C367-49B4-99C2-68B5AD267425}" presName="negativeSpace" presStyleCnt="0"/>
      <dgm:spPr/>
    </dgm:pt>
    <dgm:pt modelId="{31DEF9D4-6430-4A97-98A2-70E822F2569E}" type="pres">
      <dgm:prSet presAssocID="{5E271317-C367-49B4-99C2-68B5AD267425}" presName="childText" presStyleLbl="conFgAcc1" presStyleIdx="1" presStyleCnt="2">
        <dgm:presLayoutVars>
          <dgm:bulletEnabled val="1"/>
        </dgm:presLayoutVars>
      </dgm:prSet>
      <dgm:spPr/>
    </dgm:pt>
  </dgm:ptLst>
  <dgm:cxnLst>
    <dgm:cxn modelId="{5C1A923B-FE73-44A9-9BC5-7B77DC8D0F6E}" type="presOf" srcId="{5E271317-C367-49B4-99C2-68B5AD267425}" destId="{7980EE8E-A4AC-4E05-A644-3848F18B7AEB}" srcOrd="0" destOrd="0" presId="urn:microsoft.com/office/officeart/2005/8/layout/list1"/>
    <dgm:cxn modelId="{D8A81247-98B3-4993-AB3E-CE822FB55675}" type="presOf" srcId="{592680C0-1724-4613-9A19-2A96C615CACE}" destId="{20BDD773-335D-4706-AC8D-D44FFFC685BC}" srcOrd="0" destOrd="0" presId="urn:microsoft.com/office/officeart/2005/8/layout/list1"/>
    <dgm:cxn modelId="{0D7A824A-4C78-49D6-AAFA-3075DB6EB395}" type="presOf" srcId="{F6D8E158-0BBE-4BBC-A5A7-3A546CA03706}" destId="{31DEF9D4-6430-4A97-98A2-70E822F2569E}" srcOrd="0" destOrd="0" presId="urn:microsoft.com/office/officeart/2005/8/layout/list1"/>
    <dgm:cxn modelId="{7E59767A-43D2-4019-964B-8C18AD3635AD}" type="presOf" srcId="{5E271317-C367-49B4-99C2-68B5AD267425}" destId="{E3128638-DAF5-4CDB-B2B7-AA59003054FA}" srcOrd="1" destOrd="0" presId="urn:microsoft.com/office/officeart/2005/8/layout/list1"/>
    <dgm:cxn modelId="{80396E7B-7F7B-4512-A5B9-3EF5F1C23506}" type="presOf" srcId="{74EA77D0-8227-4CC7-8825-00EDC496E9B1}" destId="{76C4DF80-3348-4591-9A40-7E4138F994CE}" srcOrd="1" destOrd="0" presId="urn:microsoft.com/office/officeart/2005/8/layout/list1"/>
    <dgm:cxn modelId="{2CA85798-8986-42FD-9777-69767F180636}" type="presOf" srcId="{74EA77D0-8227-4CC7-8825-00EDC496E9B1}" destId="{E173633E-D6F8-4392-98C9-9D83B6FB183F}" srcOrd="0" destOrd="0" presId="urn:microsoft.com/office/officeart/2005/8/layout/list1"/>
    <dgm:cxn modelId="{E041CDB0-E16C-4D9E-AD28-A66D17FD760E}" type="presOf" srcId="{E2F299C3-2AC1-426E-B17D-CC6927D01115}" destId="{1CD088AC-CB53-4F7B-8226-A1437224D528}" srcOrd="0" destOrd="0" presId="urn:microsoft.com/office/officeart/2005/8/layout/list1"/>
    <dgm:cxn modelId="{694C8CC6-0F84-4EA7-B6F5-967F3DF901F7}" srcId="{74EA77D0-8227-4CC7-8825-00EDC496E9B1}" destId="{592680C0-1724-4613-9A19-2A96C615CACE}" srcOrd="0" destOrd="0" parTransId="{7BFF78C7-B243-4571-B248-3E6E251BD11A}" sibTransId="{160C8D5C-B5A9-43A1-B94F-35ADE5427212}"/>
    <dgm:cxn modelId="{CC61D5DA-BDEE-4DCD-813D-8CE31E0C48AF}" srcId="{E2F299C3-2AC1-426E-B17D-CC6927D01115}" destId="{5E271317-C367-49B4-99C2-68B5AD267425}" srcOrd="1" destOrd="0" parTransId="{F248AABC-2468-41E9-A127-2D7DFBCB4597}" sibTransId="{9F0A4539-0A0D-47A7-8019-487A68A35C15}"/>
    <dgm:cxn modelId="{8B1EF3DD-08FB-4210-B4EA-0F3EDD58E190}" srcId="{5E271317-C367-49B4-99C2-68B5AD267425}" destId="{F6D8E158-0BBE-4BBC-A5A7-3A546CA03706}" srcOrd="0" destOrd="0" parTransId="{FA68C6E9-6890-436E-85DB-71A67EE10BC2}" sibTransId="{BA5900C4-B4C0-4859-890B-66024DF8C9A6}"/>
    <dgm:cxn modelId="{FABE59EC-20BE-403A-82F3-FCD8283ECC03}" srcId="{E2F299C3-2AC1-426E-B17D-CC6927D01115}" destId="{74EA77D0-8227-4CC7-8825-00EDC496E9B1}" srcOrd="0" destOrd="0" parTransId="{BD549E73-BD3F-4FCA-BC0F-B2100435C313}" sibTransId="{B9997739-BFF2-4F84-883A-CFAE894D4378}"/>
    <dgm:cxn modelId="{7FE777D0-9E05-4C63-A280-2AAE4F8B5040}" type="presParOf" srcId="{1CD088AC-CB53-4F7B-8226-A1437224D528}" destId="{AF871941-FFCA-4BC4-8592-538F5D8E44B0}" srcOrd="0" destOrd="0" presId="urn:microsoft.com/office/officeart/2005/8/layout/list1"/>
    <dgm:cxn modelId="{07585BE3-9264-4568-A992-74BA70772C5A}" type="presParOf" srcId="{AF871941-FFCA-4BC4-8592-538F5D8E44B0}" destId="{E173633E-D6F8-4392-98C9-9D83B6FB183F}" srcOrd="0" destOrd="0" presId="urn:microsoft.com/office/officeart/2005/8/layout/list1"/>
    <dgm:cxn modelId="{6ADE407D-F574-40DC-BA53-4977454D67A5}" type="presParOf" srcId="{AF871941-FFCA-4BC4-8592-538F5D8E44B0}" destId="{76C4DF80-3348-4591-9A40-7E4138F994CE}" srcOrd="1" destOrd="0" presId="urn:microsoft.com/office/officeart/2005/8/layout/list1"/>
    <dgm:cxn modelId="{C3F0F20A-55C9-4899-A498-86F891CFE6F4}" type="presParOf" srcId="{1CD088AC-CB53-4F7B-8226-A1437224D528}" destId="{274D1FF3-6216-4518-994A-126C14FA8210}" srcOrd="1" destOrd="0" presId="urn:microsoft.com/office/officeart/2005/8/layout/list1"/>
    <dgm:cxn modelId="{5BDBD49F-9334-4024-8E7C-ADCBA2EF3E5C}" type="presParOf" srcId="{1CD088AC-CB53-4F7B-8226-A1437224D528}" destId="{20BDD773-335D-4706-AC8D-D44FFFC685BC}" srcOrd="2" destOrd="0" presId="urn:microsoft.com/office/officeart/2005/8/layout/list1"/>
    <dgm:cxn modelId="{246A616D-2F66-48F5-82F2-7088C0DE7913}" type="presParOf" srcId="{1CD088AC-CB53-4F7B-8226-A1437224D528}" destId="{296432F2-7B96-49C8-98DE-31EF08F9FF35}" srcOrd="3" destOrd="0" presId="urn:microsoft.com/office/officeart/2005/8/layout/list1"/>
    <dgm:cxn modelId="{5E049511-5A6B-44DC-B33C-6E906A1F1429}" type="presParOf" srcId="{1CD088AC-CB53-4F7B-8226-A1437224D528}" destId="{C21EFBF8-3128-481B-9679-F3AC674CC9B4}" srcOrd="4" destOrd="0" presId="urn:microsoft.com/office/officeart/2005/8/layout/list1"/>
    <dgm:cxn modelId="{0D730B8B-59DC-4EDE-8F75-8985C1D3C94B}" type="presParOf" srcId="{C21EFBF8-3128-481B-9679-F3AC674CC9B4}" destId="{7980EE8E-A4AC-4E05-A644-3848F18B7AEB}" srcOrd="0" destOrd="0" presId="urn:microsoft.com/office/officeart/2005/8/layout/list1"/>
    <dgm:cxn modelId="{36E87707-1FCC-4F7B-B251-F20459AD40B9}" type="presParOf" srcId="{C21EFBF8-3128-481B-9679-F3AC674CC9B4}" destId="{E3128638-DAF5-4CDB-B2B7-AA59003054FA}" srcOrd="1" destOrd="0" presId="urn:microsoft.com/office/officeart/2005/8/layout/list1"/>
    <dgm:cxn modelId="{0929FE2F-8384-4822-A6E0-211C2166BDB8}" type="presParOf" srcId="{1CD088AC-CB53-4F7B-8226-A1437224D528}" destId="{9B0E1E85-B89C-44C2-9101-D13CED4FD183}" srcOrd="5" destOrd="0" presId="urn:microsoft.com/office/officeart/2005/8/layout/list1"/>
    <dgm:cxn modelId="{03AC2D9F-D682-475B-8F0F-8B20759625B2}" type="presParOf" srcId="{1CD088AC-CB53-4F7B-8226-A1437224D528}" destId="{31DEF9D4-6430-4A97-98A2-70E822F2569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F299C3-2AC1-426E-B17D-CC6927D0111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74EA77D0-8227-4CC7-8825-00EDC496E9B1}">
      <dgm:prSet/>
      <dgm:spPr/>
      <dgm:t>
        <a:bodyPr/>
        <a:lstStyle/>
        <a:p>
          <a:r>
            <a:rPr lang="hu-HU" baseline="0"/>
            <a:t>Szita Benedek</a:t>
          </a:r>
          <a:endParaRPr lang="en-US"/>
        </a:p>
      </dgm:t>
    </dgm:pt>
    <dgm:pt modelId="{BD549E73-BD3F-4FCA-BC0F-B2100435C313}" type="parTrans" cxnId="{FABE59EC-20BE-403A-82F3-FCD8283ECC03}">
      <dgm:prSet/>
      <dgm:spPr/>
      <dgm:t>
        <a:bodyPr/>
        <a:lstStyle/>
        <a:p>
          <a:endParaRPr lang="en-US"/>
        </a:p>
      </dgm:t>
    </dgm:pt>
    <dgm:pt modelId="{B9997739-BFF2-4F84-883A-CFAE894D4378}" type="sibTrans" cxnId="{FABE59EC-20BE-403A-82F3-FCD8283ECC03}">
      <dgm:prSet/>
      <dgm:spPr/>
      <dgm:t>
        <a:bodyPr/>
        <a:lstStyle/>
        <a:p>
          <a:endParaRPr lang="en-US"/>
        </a:p>
      </dgm:t>
    </dgm:pt>
    <dgm:pt modelId="{592680C0-1724-4613-9A19-2A96C615CACE}">
      <dgm:prSet/>
      <dgm:spPr/>
      <dgm:t>
        <a:bodyPr/>
        <a:lstStyle/>
        <a:p>
          <a:r>
            <a:rPr lang="hu-HU" dirty="0" err="1"/>
            <a:t>Component</a:t>
          </a:r>
          <a:r>
            <a:rPr lang="hu-HU" dirty="0"/>
            <a:t>:</a:t>
          </a:r>
          <a:endParaRPr lang="en-US" dirty="0"/>
        </a:p>
      </dgm:t>
    </dgm:pt>
    <dgm:pt modelId="{7BFF78C7-B243-4571-B248-3E6E251BD11A}" type="parTrans" cxnId="{694C8CC6-0F84-4EA7-B6F5-967F3DF901F7}">
      <dgm:prSet/>
      <dgm:spPr/>
      <dgm:t>
        <a:bodyPr/>
        <a:lstStyle/>
        <a:p>
          <a:endParaRPr lang="en-US"/>
        </a:p>
      </dgm:t>
    </dgm:pt>
    <dgm:pt modelId="{160C8D5C-B5A9-43A1-B94F-35ADE5427212}" type="sibTrans" cxnId="{694C8CC6-0F84-4EA7-B6F5-967F3DF901F7}">
      <dgm:prSet/>
      <dgm:spPr/>
      <dgm:t>
        <a:bodyPr/>
        <a:lstStyle/>
        <a:p>
          <a:endParaRPr lang="en-US"/>
        </a:p>
      </dgm:t>
    </dgm:pt>
    <dgm:pt modelId="{5E271317-C367-49B4-99C2-68B5AD267425}">
      <dgm:prSet/>
      <dgm:spPr/>
      <dgm:t>
        <a:bodyPr/>
        <a:lstStyle/>
        <a:p>
          <a:r>
            <a:rPr lang="hu-HU" baseline="0"/>
            <a:t>Szkurkay Márk</a:t>
          </a:r>
          <a:endParaRPr lang="en-US"/>
        </a:p>
      </dgm:t>
    </dgm:pt>
    <dgm:pt modelId="{F248AABC-2468-41E9-A127-2D7DFBCB4597}" type="parTrans" cxnId="{CC61D5DA-BDEE-4DCD-813D-8CE31E0C48AF}">
      <dgm:prSet/>
      <dgm:spPr/>
      <dgm:t>
        <a:bodyPr/>
        <a:lstStyle/>
        <a:p>
          <a:endParaRPr lang="en-US"/>
        </a:p>
      </dgm:t>
    </dgm:pt>
    <dgm:pt modelId="{9F0A4539-0A0D-47A7-8019-487A68A35C15}" type="sibTrans" cxnId="{CC61D5DA-BDEE-4DCD-813D-8CE31E0C48AF}">
      <dgm:prSet/>
      <dgm:spPr/>
      <dgm:t>
        <a:bodyPr/>
        <a:lstStyle/>
        <a:p>
          <a:endParaRPr lang="en-US"/>
        </a:p>
      </dgm:t>
    </dgm:pt>
    <dgm:pt modelId="{F6D8E158-0BBE-4BBC-A5A7-3A546CA03706}">
      <dgm:prSet/>
      <dgm:spPr/>
      <dgm:t>
        <a:bodyPr/>
        <a:lstStyle/>
        <a:p>
          <a:r>
            <a:rPr lang="hu-HU" dirty="0" err="1"/>
            <a:t>Component</a:t>
          </a:r>
          <a:r>
            <a:rPr lang="hu-HU" dirty="0"/>
            <a:t>:</a:t>
          </a:r>
          <a:endParaRPr lang="en-US" dirty="0"/>
        </a:p>
      </dgm:t>
    </dgm:pt>
    <dgm:pt modelId="{FA68C6E9-6890-436E-85DB-71A67EE10BC2}" type="parTrans" cxnId="{8B1EF3DD-08FB-4210-B4EA-0F3EDD58E190}">
      <dgm:prSet/>
      <dgm:spPr/>
      <dgm:t>
        <a:bodyPr/>
        <a:lstStyle/>
        <a:p>
          <a:endParaRPr lang="en-US"/>
        </a:p>
      </dgm:t>
    </dgm:pt>
    <dgm:pt modelId="{BA5900C4-B4C0-4859-890B-66024DF8C9A6}" type="sibTrans" cxnId="{8B1EF3DD-08FB-4210-B4EA-0F3EDD58E190}">
      <dgm:prSet/>
      <dgm:spPr/>
      <dgm:t>
        <a:bodyPr/>
        <a:lstStyle/>
        <a:p>
          <a:endParaRPr lang="en-US"/>
        </a:p>
      </dgm:t>
    </dgm:pt>
    <dgm:pt modelId="{17A61174-2B09-475D-B705-95243CCB57F5}">
      <dgm:prSet/>
      <dgm:spPr/>
      <dgm:t>
        <a:bodyPr/>
        <a:lstStyle/>
        <a:p>
          <a:r>
            <a:rPr lang="hu-HU" dirty="0" err="1"/>
            <a:t>Register</a:t>
          </a:r>
          <a:endParaRPr lang="hu-HU" dirty="0"/>
        </a:p>
      </dgm:t>
    </dgm:pt>
    <dgm:pt modelId="{6EEB2A33-5313-4E54-A272-4253890EDDCE}" type="parTrans" cxnId="{541382BC-EFAE-478A-9148-1203E69C16EB}">
      <dgm:prSet/>
      <dgm:spPr/>
      <dgm:t>
        <a:bodyPr/>
        <a:lstStyle/>
        <a:p>
          <a:endParaRPr lang="hu-HU"/>
        </a:p>
      </dgm:t>
    </dgm:pt>
    <dgm:pt modelId="{5DD694E7-53F2-462C-89FC-BA60B06BD5E4}" type="sibTrans" cxnId="{541382BC-EFAE-478A-9148-1203E69C16EB}">
      <dgm:prSet/>
      <dgm:spPr/>
      <dgm:t>
        <a:bodyPr/>
        <a:lstStyle/>
        <a:p>
          <a:endParaRPr lang="hu-HU"/>
        </a:p>
      </dgm:t>
    </dgm:pt>
    <dgm:pt modelId="{1D9C9649-66D0-4C33-9019-9DF5A5E50347}">
      <dgm:prSet/>
      <dgm:spPr/>
      <dgm:t>
        <a:bodyPr/>
        <a:lstStyle/>
        <a:p>
          <a:r>
            <a:rPr lang="hu-HU"/>
            <a:t>Login</a:t>
          </a:r>
          <a:endParaRPr lang="hu-HU" dirty="0"/>
        </a:p>
      </dgm:t>
    </dgm:pt>
    <dgm:pt modelId="{0D552F6B-9C5F-4FC0-9D1E-F62A3A00ECF6}" type="parTrans" cxnId="{C9B6823C-F72C-4092-A67B-1B8E5340F8EC}">
      <dgm:prSet/>
      <dgm:spPr/>
      <dgm:t>
        <a:bodyPr/>
        <a:lstStyle/>
        <a:p>
          <a:endParaRPr lang="hu-HU"/>
        </a:p>
      </dgm:t>
    </dgm:pt>
    <dgm:pt modelId="{2C8B95D0-2F79-48B0-926C-CE1B481F7DDF}" type="sibTrans" cxnId="{C9B6823C-F72C-4092-A67B-1B8E5340F8EC}">
      <dgm:prSet/>
      <dgm:spPr/>
      <dgm:t>
        <a:bodyPr/>
        <a:lstStyle/>
        <a:p>
          <a:endParaRPr lang="hu-HU"/>
        </a:p>
      </dgm:t>
    </dgm:pt>
    <dgm:pt modelId="{50D39CD5-4304-46A1-BF14-8F232231A632}">
      <dgm:prSet/>
      <dgm:spPr/>
      <dgm:t>
        <a:bodyPr/>
        <a:lstStyle/>
        <a:p>
          <a:r>
            <a:rPr lang="hu-HU"/>
            <a:t>Profile</a:t>
          </a:r>
          <a:endParaRPr lang="hu-HU" dirty="0"/>
        </a:p>
      </dgm:t>
    </dgm:pt>
    <dgm:pt modelId="{91F19019-DFC8-4AE8-B379-235DF821F035}" type="parTrans" cxnId="{959D12DA-3FBA-402C-8081-38F9A204CBD5}">
      <dgm:prSet/>
      <dgm:spPr/>
      <dgm:t>
        <a:bodyPr/>
        <a:lstStyle/>
        <a:p>
          <a:endParaRPr lang="hu-HU"/>
        </a:p>
      </dgm:t>
    </dgm:pt>
    <dgm:pt modelId="{8F95A9BD-6A10-4F5B-BC14-E809783E8C8E}" type="sibTrans" cxnId="{959D12DA-3FBA-402C-8081-38F9A204CBD5}">
      <dgm:prSet/>
      <dgm:spPr/>
      <dgm:t>
        <a:bodyPr/>
        <a:lstStyle/>
        <a:p>
          <a:endParaRPr lang="hu-HU"/>
        </a:p>
      </dgm:t>
    </dgm:pt>
    <dgm:pt modelId="{08286A9E-D0C3-465D-9305-EC506F7CEE44}">
      <dgm:prSet/>
      <dgm:spPr/>
      <dgm:t>
        <a:bodyPr/>
        <a:lstStyle/>
        <a:p>
          <a:r>
            <a:rPr lang="hu-HU" dirty="0" err="1"/>
            <a:t>Images</a:t>
          </a:r>
          <a:endParaRPr lang="hu-HU" dirty="0"/>
        </a:p>
      </dgm:t>
    </dgm:pt>
    <dgm:pt modelId="{000EE739-16EA-411B-9109-E09518EF2647}" type="parTrans" cxnId="{A8C4780F-B7B7-43C0-B9EB-A3E993666750}">
      <dgm:prSet/>
      <dgm:spPr/>
      <dgm:t>
        <a:bodyPr/>
        <a:lstStyle/>
        <a:p>
          <a:endParaRPr lang="hu-HU"/>
        </a:p>
      </dgm:t>
    </dgm:pt>
    <dgm:pt modelId="{B36F798C-B42A-4092-A7F6-1D55C09AFBBF}" type="sibTrans" cxnId="{A8C4780F-B7B7-43C0-B9EB-A3E993666750}">
      <dgm:prSet/>
      <dgm:spPr/>
      <dgm:t>
        <a:bodyPr/>
        <a:lstStyle/>
        <a:p>
          <a:endParaRPr lang="hu-HU"/>
        </a:p>
      </dgm:t>
    </dgm:pt>
    <dgm:pt modelId="{777A54FB-AE72-44D6-AAA3-65A5C225188C}">
      <dgm:prSet/>
      <dgm:spPr/>
      <dgm:t>
        <a:bodyPr/>
        <a:lstStyle/>
        <a:p>
          <a:r>
            <a:rPr lang="hu-HU" dirty="0" err="1"/>
            <a:t>MainPage</a:t>
          </a:r>
          <a:endParaRPr lang="en-US" dirty="0"/>
        </a:p>
      </dgm:t>
    </dgm:pt>
    <dgm:pt modelId="{FA18C252-796E-4191-926C-0EEB81288601}" type="parTrans" cxnId="{41CAED2E-A38D-48B2-BAF8-BFB3FE8E19F9}">
      <dgm:prSet/>
      <dgm:spPr/>
      <dgm:t>
        <a:bodyPr/>
        <a:lstStyle/>
        <a:p>
          <a:endParaRPr lang="hu-HU"/>
        </a:p>
      </dgm:t>
    </dgm:pt>
    <dgm:pt modelId="{B7A00B1E-4E95-4725-970B-904C3943C7B8}" type="sibTrans" cxnId="{41CAED2E-A38D-48B2-BAF8-BFB3FE8E19F9}">
      <dgm:prSet/>
      <dgm:spPr/>
      <dgm:t>
        <a:bodyPr/>
        <a:lstStyle/>
        <a:p>
          <a:endParaRPr lang="hu-HU"/>
        </a:p>
      </dgm:t>
    </dgm:pt>
    <dgm:pt modelId="{CF6676B0-6240-48E5-9CF7-C400396C34D8}">
      <dgm:prSet/>
      <dgm:spPr/>
      <dgm:t>
        <a:bodyPr/>
        <a:lstStyle/>
        <a:p>
          <a:r>
            <a:rPr lang="hu-HU" dirty="0" err="1"/>
            <a:t>JobPage</a:t>
          </a:r>
          <a:r>
            <a:rPr lang="hu-HU" dirty="0"/>
            <a:t>:</a:t>
          </a:r>
        </a:p>
      </dgm:t>
    </dgm:pt>
    <dgm:pt modelId="{4351D073-8474-4414-859D-EE82A79286AA}" type="parTrans" cxnId="{25DB27FB-5B55-43B4-849C-ABF8D4E70346}">
      <dgm:prSet/>
      <dgm:spPr/>
      <dgm:t>
        <a:bodyPr/>
        <a:lstStyle/>
        <a:p>
          <a:endParaRPr lang="hu-HU"/>
        </a:p>
      </dgm:t>
    </dgm:pt>
    <dgm:pt modelId="{508E645D-B445-475A-9D3D-CF61A0D54414}" type="sibTrans" cxnId="{25DB27FB-5B55-43B4-849C-ABF8D4E70346}">
      <dgm:prSet/>
      <dgm:spPr/>
      <dgm:t>
        <a:bodyPr/>
        <a:lstStyle/>
        <a:p>
          <a:endParaRPr lang="hu-HU"/>
        </a:p>
      </dgm:t>
    </dgm:pt>
    <dgm:pt modelId="{434E31B2-247D-4530-B68B-4C69E1176632}">
      <dgm:prSet/>
      <dgm:spPr/>
      <dgm:t>
        <a:bodyPr/>
        <a:lstStyle/>
        <a:p>
          <a:r>
            <a:rPr lang="hu-HU"/>
            <a:t>Search</a:t>
          </a:r>
          <a:endParaRPr lang="hu-HU" dirty="0"/>
        </a:p>
      </dgm:t>
    </dgm:pt>
    <dgm:pt modelId="{C2320A32-08CA-4B42-9DAB-11B94AF58265}" type="parTrans" cxnId="{4CB6196C-7AC1-40DF-A8F7-FC050AE85546}">
      <dgm:prSet/>
      <dgm:spPr/>
      <dgm:t>
        <a:bodyPr/>
        <a:lstStyle/>
        <a:p>
          <a:endParaRPr lang="hu-HU"/>
        </a:p>
      </dgm:t>
    </dgm:pt>
    <dgm:pt modelId="{08A56811-6567-45BD-89EF-FBC59CE59559}" type="sibTrans" cxnId="{4CB6196C-7AC1-40DF-A8F7-FC050AE85546}">
      <dgm:prSet/>
      <dgm:spPr/>
      <dgm:t>
        <a:bodyPr/>
        <a:lstStyle/>
        <a:p>
          <a:endParaRPr lang="hu-HU"/>
        </a:p>
      </dgm:t>
    </dgm:pt>
    <dgm:pt modelId="{6A0C74DF-B38C-4BE3-8F84-2AA97B5ED5FE}">
      <dgm:prSet/>
      <dgm:spPr/>
      <dgm:t>
        <a:bodyPr/>
        <a:lstStyle/>
        <a:p>
          <a:r>
            <a:rPr lang="hu-HU"/>
            <a:t>Categories</a:t>
          </a:r>
          <a:endParaRPr lang="hu-HU" dirty="0"/>
        </a:p>
      </dgm:t>
    </dgm:pt>
    <dgm:pt modelId="{2AB6B18D-45BC-43C9-AA61-CF55ABCB1CD9}" type="parTrans" cxnId="{A2B9802D-A7E1-48EF-9940-9A0DD390965F}">
      <dgm:prSet/>
      <dgm:spPr/>
      <dgm:t>
        <a:bodyPr/>
        <a:lstStyle/>
        <a:p>
          <a:endParaRPr lang="hu-HU"/>
        </a:p>
      </dgm:t>
    </dgm:pt>
    <dgm:pt modelId="{A153B1FE-81D3-44F8-9A2B-E666F001C6D1}" type="sibTrans" cxnId="{A2B9802D-A7E1-48EF-9940-9A0DD390965F}">
      <dgm:prSet/>
      <dgm:spPr/>
      <dgm:t>
        <a:bodyPr/>
        <a:lstStyle/>
        <a:p>
          <a:endParaRPr lang="hu-HU"/>
        </a:p>
      </dgm:t>
    </dgm:pt>
    <dgm:pt modelId="{F7FAFBF1-A05E-44FE-AD45-FF5BC27FDA5C}">
      <dgm:prSet/>
      <dgm:spPr/>
      <dgm:t>
        <a:bodyPr/>
        <a:lstStyle/>
        <a:p>
          <a:r>
            <a:rPr lang="hu-HU"/>
            <a:t>Add Jobs</a:t>
          </a:r>
          <a:endParaRPr lang="hu-HU" dirty="0"/>
        </a:p>
      </dgm:t>
    </dgm:pt>
    <dgm:pt modelId="{18BCF063-CA91-45F0-81B7-9D0144AB8707}" type="parTrans" cxnId="{241CB36C-A77A-40DE-85B9-61FEC5FDA41F}">
      <dgm:prSet/>
      <dgm:spPr/>
      <dgm:t>
        <a:bodyPr/>
        <a:lstStyle/>
        <a:p>
          <a:endParaRPr lang="hu-HU"/>
        </a:p>
      </dgm:t>
    </dgm:pt>
    <dgm:pt modelId="{473739F9-2312-4A83-A284-9F06593C3D07}" type="sibTrans" cxnId="{241CB36C-A77A-40DE-85B9-61FEC5FDA41F}">
      <dgm:prSet/>
      <dgm:spPr/>
      <dgm:t>
        <a:bodyPr/>
        <a:lstStyle/>
        <a:p>
          <a:endParaRPr lang="hu-HU"/>
        </a:p>
      </dgm:t>
    </dgm:pt>
    <dgm:pt modelId="{0F1B6E8E-48D4-414C-B2E1-CD0BA13787ED}">
      <dgm:prSet/>
      <dgm:spPr/>
      <dgm:t>
        <a:bodyPr/>
        <a:lstStyle/>
        <a:p>
          <a:r>
            <a:rPr lang="hu-HU"/>
            <a:t>Jobs</a:t>
          </a:r>
          <a:endParaRPr lang="hu-HU" dirty="0"/>
        </a:p>
      </dgm:t>
    </dgm:pt>
    <dgm:pt modelId="{7D1490E1-22FB-42E7-B988-65CA872C8B25}" type="parTrans" cxnId="{D61A116E-34EE-4703-A6A9-82DEBD94F278}">
      <dgm:prSet/>
      <dgm:spPr/>
      <dgm:t>
        <a:bodyPr/>
        <a:lstStyle/>
        <a:p>
          <a:endParaRPr lang="hu-HU"/>
        </a:p>
      </dgm:t>
    </dgm:pt>
    <dgm:pt modelId="{2CB794A1-E9D5-467D-A260-27F41117B601}" type="sibTrans" cxnId="{D61A116E-34EE-4703-A6A9-82DEBD94F278}">
      <dgm:prSet/>
      <dgm:spPr/>
      <dgm:t>
        <a:bodyPr/>
        <a:lstStyle/>
        <a:p>
          <a:endParaRPr lang="hu-HU"/>
        </a:p>
      </dgm:t>
    </dgm:pt>
    <dgm:pt modelId="{C2E7603E-68D0-4850-8444-CEA3CBE6BAEA}">
      <dgm:prSet/>
      <dgm:spPr/>
      <dgm:t>
        <a:bodyPr/>
        <a:lstStyle/>
        <a:p>
          <a:r>
            <a:rPr lang="hu-HU"/>
            <a:t>Delete Jobs</a:t>
          </a:r>
          <a:endParaRPr lang="hu-HU" dirty="0"/>
        </a:p>
      </dgm:t>
    </dgm:pt>
    <dgm:pt modelId="{5D5577FA-DA36-4185-814B-BA70DFF4C4D9}" type="parTrans" cxnId="{F43649DB-659A-4015-9E59-86D29E6F93A5}">
      <dgm:prSet/>
      <dgm:spPr/>
      <dgm:t>
        <a:bodyPr/>
        <a:lstStyle/>
        <a:p>
          <a:endParaRPr lang="hu-HU"/>
        </a:p>
      </dgm:t>
    </dgm:pt>
    <dgm:pt modelId="{BA8CFEAE-E016-493D-A4DC-49F247240A5F}" type="sibTrans" cxnId="{F43649DB-659A-4015-9E59-86D29E6F93A5}">
      <dgm:prSet/>
      <dgm:spPr/>
      <dgm:t>
        <a:bodyPr/>
        <a:lstStyle/>
        <a:p>
          <a:endParaRPr lang="hu-HU"/>
        </a:p>
      </dgm:t>
    </dgm:pt>
    <dgm:pt modelId="{173B4995-086D-46FC-9F37-FBC85361A868}">
      <dgm:prSet/>
      <dgm:spPr/>
      <dgm:t>
        <a:bodyPr/>
        <a:lstStyle/>
        <a:p>
          <a:r>
            <a:rPr lang="hu-HU" dirty="0"/>
            <a:t>Back </a:t>
          </a:r>
          <a:r>
            <a:rPr lang="hu-HU" dirty="0" err="1"/>
            <a:t>to</a:t>
          </a:r>
          <a:r>
            <a:rPr lang="hu-HU" dirty="0"/>
            <a:t> </a:t>
          </a:r>
          <a:r>
            <a:rPr lang="hu-HU" dirty="0" err="1"/>
            <a:t>previous</a:t>
          </a:r>
          <a:r>
            <a:rPr lang="hu-HU" dirty="0"/>
            <a:t> </a:t>
          </a:r>
          <a:r>
            <a:rPr lang="hu-HU" dirty="0" err="1"/>
            <a:t>page</a:t>
          </a:r>
          <a:endParaRPr lang="hu-HU" dirty="0"/>
        </a:p>
      </dgm:t>
    </dgm:pt>
    <dgm:pt modelId="{2ECBF331-26D7-457D-AD24-4CABB548DAD2}" type="parTrans" cxnId="{EE448B0C-CF7B-4032-99FB-459243728130}">
      <dgm:prSet/>
      <dgm:spPr/>
      <dgm:t>
        <a:bodyPr/>
        <a:lstStyle/>
        <a:p>
          <a:endParaRPr lang="hu-HU"/>
        </a:p>
      </dgm:t>
    </dgm:pt>
    <dgm:pt modelId="{C379BDFC-429D-440F-8D1B-2D5D71F58CAC}" type="sibTrans" cxnId="{EE448B0C-CF7B-4032-99FB-459243728130}">
      <dgm:prSet/>
      <dgm:spPr/>
      <dgm:t>
        <a:bodyPr/>
        <a:lstStyle/>
        <a:p>
          <a:endParaRPr lang="hu-HU"/>
        </a:p>
      </dgm:t>
    </dgm:pt>
    <dgm:pt modelId="{176AC888-5FB0-4DB1-A47B-5C99AD4780B0}" type="pres">
      <dgm:prSet presAssocID="{E2F299C3-2AC1-426E-B17D-CC6927D01115}" presName="Name0" presStyleCnt="0">
        <dgm:presLayoutVars>
          <dgm:dir/>
          <dgm:animLvl val="lvl"/>
          <dgm:resizeHandles val="exact"/>
        </dgm:presLayoutVars>
      </dgm:prSet>
      <dgm:spPr/>
    </dgm:pt>
    <dgm:pt modelId="{4EE62513-93B3-4729-A45D-2657BBF17AA3}" type="pres">
      <dgm:prSet presAssocID="{74EA77D0-8227-4CC7-8825-00EDC496E9B1}" presName="composite" presStyleCnt="0"/>
      <dgm:spPr/>
    </dgm:pt>
    <dgm:pt modelId="{C21A60A3-04E6-4CEC-9304-12B2961426E1}" type="pres">
      <dgm:prSet presAssocID="{74EA77D0-8227-4CC7-8825-00EDC496E9B1}" presName="parTx" presStyleLbl="alignNode1" presStyleIdx="0" presStyleCnt="2">
        <dgm:presLayoutVars>
          <dgm:chMax val="0"/>
          <dgm:chPref val="0"/>
          <dgm:bulletEnabled val="1"/>
        </dgm:presLayoutVars>
      </dgm:prSet>
      <dgm:spPr/>
    </dgm:pt>
    <dgm:pt modelId="{298E6461-308C-4F9D-9B04-32B6DAD99E12}" type="pres">
      <dgm:prSet presAssocID="{74EA77D0-8227-4CC7-8825-00EDC496E9B1}" presName="desTx" presStyleLbl="alignAccFollowNode1" presStyleIdx="0" presStyleCnt="2">
        <dgm:presLayoutVars>
          <dgm:bulletEnabled val="1"/>
        </dgm:presLayoutVars>
      </dgm:prSet>
      <dgm:spPr/>
    </dgm:pt>
    <dgm:pt modelId="{5B74FAAF-0B5D-4882-90F1-838F04DF8BEA}" type="pres">
      <dgm:prSet presAssocID="{B9997739-BFF2-4F84-883A-CFAE894D4378}" presName="space" presStyleCnt="0"/>
      <dgm:spPr/>
    </dgm:pt>
    <dgm:pt modelId="{DEFF7065-3D1E-424F-8B38-CB245B0156B3}" type="pres">
      <dgm:prSet presAssocID="{5E271317-C367-49B4-99C2-68B5AD267425}" presName="composite" presStyleCnt="0"/>
      <dgm:spPr/>
    </dgm:pt>
    <dgm:pt modelId="{4F462FD5-E7D1-4CB9-BE01-1894409D9A34}" type="pres">
      <dgm:prSet presAssocID="{5E271317-C367-49B4-99C2-68B5AD267425}" presName="parTx" presStyleLbl="alignNode1" presStyleIdx="1" presStyleCnt="2">
        <dgm:presLayoutVars>
          <dgm:chMax val="0"/>
          <dgm:chPref val="0"/>
          <dgm:bulletEnabled val="1"/>
        </dgm:presLayoutVars>
      </dgm:prSet>
      <dgm:spPr/>
    </dgm:pt>
    <dgm:pt modelId="{0AF11332-30F6-4172-B41F-27F5EEACBE72}" type="pres">
      <dgm:prSet presAssocID="{5E271317-C367-49B4-99C2-68B5AD267425}" presName="desTx" presStyleLbl="alignAccFollowNode1" presStyleIdx="1" presStyleCnt="2">
        <dgm:presLayoutVars>
          <dgm:bulletEnabled val="1"/>
        </dgm:presLayoutVars>
      </dgm:prSet>
      <dgm:spPr/>
    </dgm:pt>
  </dgm:ptLst>
  <dgm:cxnLst>
    <dgm:cxn modelId="{6837E307-FD93-4CFC-ADB4-E324432A0CAA}" type="presOf" srcId="{0F1B6E8E-48D4-414C-B2E1-CD0BA13787ED}" destId="{0AF11332-30F6-4172-B41F-27F5EEACBE72}" srcOrd="0" destOrd="5" presId="urn:microsoft.com/office/officeart/2005/8/layout/hList1"/>
    <dgm:cxn modelId="{EE448B0C-CF7B-4032-99FB-459243728130}" srcId="{CF6676B0-6240-48E5-9CF7-C400396C34D8}" destId="{173B4995-086D-46FC-9F37-FBC85361A868}" srcOrd="5" destOrd="0" parTransId="{2ECBF331-26D7-457D-AD24-4CABB548DAD2}" sibTransId="{C379BDFC-429D-440F-8D1B-2D5D71F58CAC}"/>
    <dgm:cxn modelId="{A8C4780F-B7B7-43C0-B9EB-A3E993666750}" srcId="{74EA77D0-8227-4CC7-8825-00EDC496E9B1}" destId="{08286A9E-D0C3-465D-9305-EC506F7CEE44}" srcOrd="1" destOrd="0" parTransId="{000EE739-16EA-411B-9109-E09518EF2647}" sibTransId="{B36F798C-B42A-4092-A7F6-1D55C09AFBBF}"/>
    <dgm:cxn modelId="{0B92FD0F-D141-4394-9E9B-4DE6561FA7AD}" type="presOf" srcId="{6A0C74DF-B38C-4BE3-8F84-2AA97B5ED5FE}" destId="{0AF11332-30F6-4172-B41F-27F5EEACBE72}" srcOrd="0" destOrd="3" presId="urn:microsoft.com/office/officeart/2005/8/layout/hList1"/>
    <dgm:cxn modelId="{9C672B17-C5B9-4FB2-80D2-A83EA1D89C1E}" type="presOf" srcId="{C2E7603E-68D0-4850-8444-CEA3CBE6BAEA}" destId="{0AF11332-30F6-4172-B41F-27F5EEACBE72}" srcOrd="0" destOrd="6" presId="urn:microsoft.com/office/officeart/2005/8/layout/hList1"/>
    <dgm:cxn modelId="{A2B9802D-A7E1-48EF-9940-9A0DD390965F}" srcId="{CF6676B0-6240-48E5-9CF7-C400396C34D8}" destId="{6A0C74DF-B38C-4BE3-8F84-2AA97B5ED5FE}" srcOrd="1" destOrd="0" parTransId="{2AB6B18D-45BC-43C9-AA61-CF55ABCB1CD9}" sibTransId="{A153B1FE-81D3-44F8-9A2B-E666F001C6D1}"/>
    <dgm:cxn modelId="{41CAED2E-A38D-48B2-BAF8-BFB3FE8E19F9}" srcId="{592680C0-1724-4613-9A19-2A96C615CACE}" destId="{777A54FB-AE72-44D6-AAA3-65A5C225188C}" srcOrd="0" destOrd="0" parTransId="{FA18C252-796E-4191-926C-0EEB81288601}" sibTransId="{B7A00B1E-4E95-4725-970B-904C3943C7B8}"/>
    <dgm:cxn modelId="{C9B6823C-F72C-4092-A67B-1B8E5340F8EC}" srcId="{592680C0-1724-4613-9A19-2A96C615CACE}" destId="{1D9C9649-66D0-4C33-9019-9DF5A5E50347}" srcOrd="2" destOrd="0" parTransId="{0D552F6B-9C5F-4FC0-9D1E-F62A3A00ECF6}" sibTransId="{2C8B95D0-2F79-48B0-926C-CE1B481F7DDF}"/>
    <dgm:cxn modelId="{F325103F-5BE7-4838-9E46-C73B758D6163}" type="presOf" srcId="{777A54FB-AE72-44D6-AAA3-65A5C225188C}" destId="{298E6461-308C-4F9D-9B04-32B6DAD99E12}" srcOrd="0" destOrd="1" presId="urn:microsoft.com/office/officeart/2005/8/layout/hList1"/>
    <dgm:cxn modelId="{1991DD63-EC5A-4EEF-B6DE-4A5DCE25A41A}" type="presOf" srcId="{434E31B2-247D-4530-B68B-4C69E1176632}" destId="{0AF11332-30F6-4172-B41F-27F5EEACBE72}" srcOrd="0" destOrd="2" presId="urn:microsoft.com/office/officeart/2005/8/layout/hList1"/>
    <dgm:cxn modelId="{4CB6196C-7AC1-40DF-A8F7-FC050AE85546}" srcId="{CF6676B0-6240-48E5-9CF7-C400396C34D8}" destId="{434E31B2-247D-4530-B68B-4C69E1176632}" srcOrd="0" destOrd="0" parTransId="{C2320A32-08CA-4B42-9DAB-11B94AF58265}" sibTransId="{08A56811-6567-45BD-89EF-FBC59CE59559}"/>
    <dgm:cxn modelId="{241CB36C-A77A-40DE-85B9-61FEC5FDA41F}" srcId="{CF6676B0-6240-48E5-9CF7-C400396C34D8}" destId="{F7FAFBF1-A05E-44FE-AD45-FF5BC27FDA5C}" srcOrd="2" destOrd="0" parTransId="{18BCF063-CA91-45F0-81B7-9D0144AB8707}" sibTransId="{473739F9-2312-4A83-A284-9F06593C3D07}"/>
    <dgm:cxn modelId="{D61A116E-34EE-4703-A6A9-82DEBD94F278}" srcId="{CF6676B0-6240-48E5-9CF7-C400396C34D8}" destId="{0F1B6E8E-48D4-414C-B2E1-CD0BA13787ED}" srcOrd="3" destOrd="0" parTransId="{7D1490E1-22FB-42E7-B988-65CA872C8B25}" sibTransId="{2CB794A1-E9D5-467D-A260-27F41117B601}"/>
    <dgm:cxn modelId="{6EED4454-4FC6-4A4F-B4EB-3C123287ADAD}" type="presOf" srcId="{F6D8E158-0BBE-4BBC-A5A7-3A546CA03706}" destId="{0AF11332-30F6-4172-B41F-27F5EEACBE72}" srcOrd="0" destOrd="0" presId="urn:microsoft.com/office/officeart/2005/8/layout/hList1"/>
    <dgm:cxn modelId="{4173B58C-7D5F-4D53-B8A9-9C0AFB3E7AF7}" type="presOf" srcId="{CF6676B0-6240-48E5-9CF7-C400396C34D8}" destId="{0AF11332-30F6-4172-B41F-27F5EEACBE72}" srcOrd="0" destOrd="1" presId="urn:microsoft.com/office/officeart/2005/8/layout/hList1"/>
    <dgm:cxn modelId="{D1999E97-EAB2-4C63-B135-CF5EBF959F20}" type="presOf" srcId="{1D9C9649-66D0-4C33-9019-9DF5A5E50347}" destId="{298E6461-308C-4F9D-9B04-32B6DAD99E12}" srcOrd="0" destOrd="3" presId="urn:microsoft.com/office/officeart/2005/8/layout/hList1"/>
    <dgm:cxn modelId="{FBF9B497-9949-43A2-AE22-57732574ACE2}" type="presOf" srcId="{74EA77D0-8227-4CC7-8825-00EDC496E9B1}" destId="{C21A60A3-04E6-4CEC-9304-12B2961426E1}" srcOrd="0" destOrd="0" presId="urn:microsoft.com/office/officeart/2005/8/layout/hList1"/>
    <dgm:cxn modelId="{BBE4D897-1DA9-42E3-80CB-4FAA36B0099D}" type="presOf" srcId="{50D39CD5-4304-46A1-BF14-8F232231A632}" destId="{298E6461-308C-4F9D-9B04-32B6DAD99E12}" srcOrd="0" destOrd="4" presId="urn:microsoft.com/office/officeart/2005/8/layout/hList1"/>
    <dgm:cxn modelId="{E38995A2-49A9-4611-8B38-3F0F2CF1CB1B}" type="presOf" srcId="{5E271317-C367-49B4-99C2-68B5AD267425}" destId="{4F462FD5-E7D1-4CB9-BE01-1894409D9A34}" srcOrd="0" destOrd="0" presId="urn:microsoft.com/office/officeart/2005/8/layout/hList1"/>
    <dgm:cxn modelId="{3F9D22A6-A778-41FC-A82C-3F793489CC61}" type="presOf" srcId="{592680C0-1724-4613-9A19-2A96C615CACE}" destId="{298E6461-308C-4F9D-9B04-32B6DAD99E12}" srcOrd="0" destOrd="0" presId="urn:microsoft.com/office/officeart/2005/8/layout/hList1"/>
    <dgm:cxn modelId="{33D7B6AD-3C9D-4FBB-AB39-7933E8DAB98E}" type="presOf" srcId="{173B4995-086D-46FC-9F37-FBC85361A868}" destId="{0AF11332-30F6-4172-B41F-27F5EEACBE72}" srcOrd="0" destOrd="7" presId="urn:microsoft.com/office/officeart/2005/8/layout/hList1"/>
    <dgm:cxn modelId="{541382BC-EFAE-478A-9148-1203E69C16EB}" srcId="{592680C0-1724-4613-9A19-2A96C615CACE}" destId="{17A61174-2B09-475D-B705-95243CCB57F5}" srcOrd="1" destOrd="0" parTransId="{6EEB2A33-5313-4E54-A272-4253890EDDCE}" sibTransId="{5DD694E7-53F2-462C-89FC-BA60B06BD5E4}"/>
    <dgm:cxn modelId="{694C8CC6-0F84-4EA7-B6F5-967F3DF901F7}" srcId="{74EA77D0-8227-4CC7-8825-00EDC496E9B1}" destId="{592680C0-1724-4613-9A19-2A96C615CACE}" srcOrd="0" destOrd="0" parTransId="{7BFF78C7-B243-4571-B248-3E6E251BD11A}" sibTransId="{160C8D5C-B5A9-43A1-B94F-35ADE5427212}"/>
    <dgm:cxn modelId="{AD0C05CD-F0EF-4867-92EC-EFF10B2ADD8F}" type="presOf" srcId="{17A61174-2B09-475D-B705-95243CCB57F5}" destId="{298E6461-308C-4F9D-9B04-32B6DAD99E12}" srcOrd="0" destOrd="2" presId="urn:microsoft.com/office/officeart/2005/8/layout/hList1"/>
    <dgm:cxn modelId="{959D12DA-3FBA-402C-8081-38F9A204CBD5}" srcId="{592680C0-1724-4613-9A19-2A96C615CACE}" destId="{50D39CD5-4304-46A1-BF14-8F232231A632}" srcOrd="3" destOrd="0" parTransId="{91F19019-DFC8-4AE8-B379-235DF821F035}" sibTransId="{8F95A9BD-6A10-4F5B-BC14-E809783E8C8E}"/>
    <dgm:cxn modelId="{CC61D5DA-BDEE-4DCD-813D-8CE31E0C48AF}" srcId="{E2F299C3-2AC1-426E-B17D-CC6927D01115}" destId="{5E271317-C367-49B4-99C2-68B5AD267425}" srcOrd="1" destOrd="0" parTransId="{F248AABC-2468-41E9-A127-2D7DFBCB4597}" sibTransId="{9F0A4539-0A0D-47A7-8019-487A68A35C15}"/>
    <dgm:cxn modelId="{F43649DB-659A-4015-9E59-86D29E6F93A5}" srcId="{CF6676B0-6240-48E5-9CF7-C400396C34D8}" destId="{C2E7603E-68D0-4850-8444-CEA3CBE6BAEA}" srcOrd="4" destOrd="0" parTransId="{5D5577FA-DA36-4185-814B-BA70DFF4C4D9}" sibTransId="{BA8CFEAE-E016-493D-A4DC-49F247240A5F}"/>
    <dgm:cxn modelId="{8B1EF3DD-08FB-4210-B4EA-0F3EDD58E190}" srcId="{5E271317-C367-49B4-99C2-68B5AD267425}" destId="{F6D8E158-0BBE-4BBC-A5A7-3A546CA03706}" srcOrd="0" destOrd="0" parTransId="{FA68C6E9-6890-436E-85DB-71A67EE10BC2}" sibTransId="{BA5900C4-B4C0-4859-890B-66024DF8C9A6}"/>
    <dgm:cxn modelId="{2803C2E1-D989-4DB5-AB41-1871812FFF04}" type="presOf" srcId="{08286A9E-D0C3-465D-9305-EC506F7CEE44}" destId="{298E6461-308C-4F9D-9B04-32B6DAD99E12}" srcOrd="0" destOrd="5" presId="urn:microsoft.com/office/officeart/2005/8/layout/hList1"/>
    <dgm:cxn modelId="{FABE59EC-20BE-403A-82F3-FCD8283ECC03}" srcId="{E2F299C3-2AC1-426E-B17D-CC6927D01115}" destId="{74EA77D0-8227-4CC7-8825-00EDC496E9B1}" srcOrd="0" destOrd="0" parTransId="{BD549E73-BD3F-4FCA-BC0F-B2100435C313}" sibTransId="{B9997739-BFF2-4F84-883A-CFAE894D4378}"/>
    <dgm:cxn modelId="{B6ACB7F1-1F1E-44FB-8348-D0C2B842C69F}" type="presOf" srcId="{F7FAFBF1-A05E-44FE-AD45-FF5BC27FDA5C}" destId="{0AF11332-30F6-4172-B41F-27F5EEACBE72}" srcOrd="0" destOrd="4" presId="urn:microsoft.com/office/officeart/2005/8/layout/hList1"/>
    <dgm:cxn modelId="{25DB27FB-5B55-43B4-849C-ABF8D4E70346}" srcId="{F6D8E158-0BBE-4BBC-A5A7-3A546CA03706}" destId="{CF6676B0-6240-48E5-9CF7-C400396C34D8}" srcOrd="0" destOrd="0" parTransId="{4351D073-8474-4414-859D-EE82A79286AA}" sibTransId="{508E645D-B445-475A-9D3D-CF61A0D54414}"/>
    <dgm:cxn modelId="{8FED3BFE-F987-4260-B66F-1CF61AE96D4D}" type="presOf" srcId="{E2F299C3-2AC1-426E-B17D-CC6927D01115}" destId="{176AC888-5FB0-4DB1-A47B-5C99AD4780B0}" srcOrd="0" destOrd="0" presId="urn:microsoft.com/office/officeart/2005/8/layout/hList1"/>
    <dgm:cxn modelId="{F41FDD85-3EEC-4686-B3B1-BA1F1BF12BCD}" type="presParOf" srcId="{176AC888-5FB0-4DB1-A47B-5C99AD4780B0}" destId="{4EE62513-93B3-4729-A45D-2657BBF17AA3}" srcOrd="0" destOrd="0" presId="urn:microsoft.com/office/officeart/2005/8/layout/hList1"/>
    <dgm:cxn modelId="{7A8F6D0C-5A08-4502-889D-FBF2255BAE95}" type="presParOf" srcId="{4EE62513-93B3-4729-A45D-2657BBF17AA3}" destId="{C21A60A3-04E6-4CEC-9304-12B2961426E1}" srcOrd="0" destOrd="0" presId="urn:microsoft.com/office/officeart/2005/8/layout/hList1"/>
    <dgm:cxn modelId="{CD7B55A1-42A9-434F-87E5-6AD8388DA569}" type="presParOf" srcId="{4EE62513-93B3-4729-A45D-2657BBF17AA3}" destId="{298E6461-308C-4F9D-9B04-32B6DAD99E12}" srcOrd="1" destOrd="0" presId="urn:microsoft.com/office/officeart/2005/8/layout/hList1"/>
    <dgm:cxn modelId="{8297ABC4-A061-4627-AE4B-884AC5350090}" type="presParOf" srcId="{176AC888-5FB0-4DB1-A47B-5C99AD4780B0}" destId="{5B74FAAF-0B5D-4882-90F1-838F04DF8BEA}" srcOrd="1" destOrd="0" presId="urn:microsoft.com/office/officeart/2005/8/layout/hList1"/>
    <dgm:cxn modelId="{6C031EC6-554A-4C2B-8773-55781CF7DEC0}" type="presParOf" srcId="{176AC888-5FB0-4DB1-A47B-5C99AD4780B0}" destId="{DEFF7065-3D1E-424F-8B38-CB245B0156B3}" srcOrd="2" destOrd="0" presId="urn:microsoft.com/office/officeart/2005/8/layout/hList1"/>
    <dgm:cxn modelId="{E868D7CD-0333-413D-B25E-9A09ABE19FC9}" type="presParOf" srcId="{DEFF7065-3D1E-424F-8B38-CB245B0156B3}" destId="{4F462FD5-E7D1-4CB9-BE01-1894409D9A34}" srcOrd="0" destOrd="0" presId="urn:microsoft.com/office/officeart/2005/8/layout/hList1"/>
    <dgm:cxn modelId="{5A338F2F-5519-4DF9-B29E-E7F90920F227}" type="presParOf" srcId="{DEFF7065-3D1E-424F-8B38-CB245B0156B3}" destId="{0AF11332-30F6-4172-B41F-27F5EEACBE7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010F2-A712-40B7-A484-2895E9E366D9}">
      <dsp:nvSpPr>
        <dsp:cNvPr id="0" name=""/>
        <dsp:cNvSpPr/>
      </dsp:nvSpPr>
      <dsp:spPr>
        <a:xfrm>
          <a:off x="0" y="706770"/>
          <a:ext cx="6506304" cy="15876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583184" rIns="504961" bIns="199136" numCol="1" spcCol="1270" anchor="t" anchorCtr="0">
          <a:noAutofit/>
        </a:bodyPr>
        <a:lstStyle/>
        <a:p>
          <a:pPr marL="285750" lvl="1" indent="-285750" algn="l" defTabSz="1244600">
            <a:lnSpc>
              <a:spcPct val="90000"/>
            </a:lnSpc>
            <a:spcBef>
              <a:spcPct val="0"/>
            </a:spcBef>
            <a:spcAft>
              <a:spcPct val="15000"/>
            </a:spcAft>
            <a:buChar char="•"/>
          </a:pPr>
          <a:r>
            <a:rPr lang="hu-HU" sz="2800" kern="1200" dirty="0"/>
            <a:t>N</a:t>
          </a:r>
          <a:r>
            <a:rPr lang="en-US" sz="2800" kern="1200" dirty="0" err="1"/>
            <a:t>ot</a:t>
          </a:r>
          <a:r>
            <a:rPr lang="en-US" sz="2800" kern="1200" dirty="0"/>
            <a:t> many option to choose from</a:t>
          </a:r>
        </a:p>
        <a:p>
          <a:pPr marL="285750" lvl="1" indent="-285750" algn="l" defTabSz="1244600">
            <a:lnSpc>
              <a:spcPct val="90000"/>
            </a:lnSpc>
            <a:spcBef>
              <a:spcPct val="0"/>
            </a:spcBef>
            <a:spcAft>
              <a:spcPct val="15000"/>
            </a:spcAft>
            <a:buChar char="•"/>
          </a:pPr>
          <a:r>
            <a:rPr lang="hu-HU" sz="2800" kern="1200" dirty="0" err="1"/>
            <a:t>Not</a:t>
          </a:r>
          <a:r>
            <a:rPr lang="hu-HU" sz="2800" kern="1200" dirty="0"/>
            <a:t> </a:t>
          </a:r>
          <a:r>
            <a:rPr lang="hu-HU" sz="2800" kern="1200" dirty="0" err="1"/>
            <a:t>so</a:t>
          </a:r>
          <a:r>
            <a:rPr lang="hu-HU" sz="2800" kern="1200" dirty="0"/>
            <a:t> </a:t>
          </a:r>
          <a:r>
            <a:rPr lang="hu-HU" sz="2800" kern="1200" dirty="0" err="1"/>
            <a:t>simple</a:t>
          </a:r>
          <a:r>
            <a:rPr lang="hu-HU" sz="2800" kern="1200" dirty="0"/>
            <a:t> </a:t>
          </a:r>
          <a:r>
            <a:rPr lang="hu-HU" sz="2800" kern="1200" dirty="0" err="1"/>
            <a:t>sites</a:t>
          </a:r>
          <a:endParaRPr lang="en-US" sz="2800" kern="1200" dirty="0"/>
        </a:p>
      </dsp:txBody>
      <dsp:txXfrm>
        <a:off x="0" y="706770"/>
        <a:ext cx="6506304" cy="1587600"/>
      </dsp:txXfrm>
    </dsp:sp>
    <dsp:sp modelId="{1A91DD97-6883-4245-ADB4-C81FC974FF96}">
      <dsp:nvSpPr>
        <dsp:cNvPr id="0" name=""/>
        <dsp:cNvSpPr/>
      </dsp:nvSpPr>
      <dsp:spPr>
        <a:xfrm>
          <a:off x="325315" y="293490"/>
          <a:ext cx="4554412" cy="82656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244600">
            <a:lnSpc>
              <a:spcPct val="90000"/>
            </a:lnSpc>
            <a:spcBef>
              <a:spcPct val="0"/>
            </a:spcBef>
            <a:spcAft>
              <a:spcPct val="35000"/>
            </a:spcAft>
            <a:buNone/>
          </a:pPr>
          <a:r>
            <a:rPr lang="hu-HU" sz="2800" kern="1200"/>
            <a:t>Problem:</a:t>
          </a:r>
          <a:endParaRPr lang="en-US" sz="2800" kern="1200"/>
        </a:p>
      </dsp:txBody>
      <dsp:txXfrm>
        <a:off x="365664" y="333839"/>
        <a:ext cx="4473714" cy="745862"/>
      </dsp:txXfrm>
    </dsp:sp>
    <dsp:sp modelId="{D6EFA7B5-E679-4C17-9659-7EE0D77B9C2B}">
      <dsp:nvSpPr>
        <dsp:cNvPr id="0" name=""/>
        <dsp:cNvSpPr/>
      </dsp:nvSpPr>
      <dsp:spPr>
        <a:xfrm>
          <a:off x="0" y="2858850"/>
          <a:ext cx="6506304" cy="2425500"/>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583184" rIns="504961" bIns="199136" numCol="1" spcCol="1270" anchor="t" anchorCtr="0">
          <a:noAutofit/>
        </a:bodyPr>
        <a:lstStyle/>
        <a:p>
          <a:pPr marL="285750" lvl="1" indent="-285750" algn="l" defTabSz="1244600">
            <a:lnSpc>
              <a:spcPct val="90000"/>
            </a:lnSpc>
            <a:spcBef>
              <a:spcPct val="0"/>
            </a:spcBef>
            <a:spcAft>
              <a:spcPct val="15000"/>
            </a:spcAft>
            <a:buChar char="•"/>
          </a:pPr>
          <a:r>
            <a:rPr lang="hu-HU" sz="2800" kern="1200" dirty="0" err="1"/>
            <a:t>Elite</a:t>
          </a:r>
          <a:r>
            <a:rPr lang="hu-HU" sz="2800" kern="1200" dirty="0"/>
            <a:t> </a:t>
          </a:r>
          <a:r>
            <a:rPr lang="hu-HU" sz="2800" kern="1200" dirty="0" err="1"/>
            <a:t>Employment</a:t>
          </a:r>
          <a:r>
            <a:rPr lang="hu-HU" sz="2800" kern="1200" dirty="0"/>
            <a:t> </a:t>
          </a:r>
          <a:r>
            <a:rPr lang="hu-HU" sz="2800" kern="1200" dirty="0" err="1"/>
            <a:t>Pursuit</a:t>
          </a:r>
          <a:r>
            <a:rPr lang="hu-HU" sz="2800" kern="1200" dirty="0"/>
            <a:t> </a:t>
          </a:r>
          <a:r>
            <a:rPr lang="hu-HU" sz="2800" kern="1200" dirty="0" err="1"/>
            <a:t>aka</a:t>
          </a:r>
          <a:r>
            <a:rPr lang="hu-HU" sz="2800" kern="1200" dirty="0"/>
            <a:t> EEP</a:t>
          </a:r>
          <a:endParaRPr lang="en-US" sz="2800" kern="1200" dirty="0"/>
        </a:p>
        <a:p>
          <a:pPr marL="285750" lvl="1" indent="-285750" algn="l" defTabSz="1244600">
            <a:lnSpc>
              <a:spcPct val="90000"/>
            </a:lnSpc>
            <a:spcBef>
              <a:spcPct val="0"/>
            </a:spcBef>
            <a:spcAft>
              <a:spcPct val="15000"/>
            </a:spcAft>
            <a:buChar char="•"/>
          </a:pPr>
          <a:r>
            <a:rPr lang="hu-HU" sz="2800" kern="1200" dirty="0" err="1"/>
            <a:t>Simple</a:t>
          </a:r>
          <a:r>
            <a:rPr lang="hu-HU" sz="2800" kern="1200" dirty="0"/>
            <a:t> program</a:t>
          </a:r>
          <a:endParaRPr lang="en-US" sz="2800" kern="1200" dirty="0"/>
        </a:p>
        <a:p>
          <a:pPr marL="285750" lvl="1" indent="-285750" algn="l" defTabSz="1244600">
            <a:lnSpc>
              <a:spcPct val="90000"/>
            </a:lnSpc>
            <a:spcBef>
              <a:spcPct val="0"/>
            </a:spcBef>
            <a:spcAft>
              <a:spcPct val="15000"/>
            </a:spcAft>
            <a:buChar char="•"/>
          </a:pPr>
          <a:r>
            <a:rPr lang="hu-HU" sz="2800" kern="1200"/>
            <a:t>Easy to use</a:t>
          </a:r>
          <a:endParaRPr lang="en-US" sz="2800" kern="1200"/>
        </a:p>
        <a:p>
          <a:pPr marL="285750" lvl="1" indent="-285750" algn="l" defTabSz="1244600">
            <a:lnSpc>
              <a:spcPct val="90000"/>
            </a:lnSpc>
            <a:spcBef>
              <a:spcPct val="0"/>
            </a:spcBef>
            <a:spcAft>
              <a:spcPct val="15000"/>
            </a:spcAft>
            <a:buChar char="•"/>
          </a:pPr>
          <a:r>
            <a:rPr lang="hu-HU" sz="2800" kern="1200" dirty="0"/>
            <a:t>E</a:t>
          </a:r>
          <a:r>
            <a:rPr lang="en-US" sz="2800" kern="1200" dirty="0" err="1"/>
            <a:t>asy</a:t>
          </a:r>
          <a:r>
            <a:rPr lang="en-US" sz="2800" kern="1200" dirty="0"/>
            <a:t> to search, find, and add a job</a:t>
          </a:r>
        </a:p>
      </dsp:txBody>
      <dsp:txXfrm>
        <a:off x="0" y="2858850"/>
        <a:ext cx="6506304" cy="2425500"/>
      </dsp:txXfrm>
    </dsp:sp>
    <dsp:sp modelId="{34393AD9-F858-453D-9E7B-0B6E228326AC}">
      <dsp:nvSpPr>
        <dsp:cNvPr id="0" name=""/>
        <dsp:cNvSpPr/>
      </dsp:nvSpPr>
      <dsp:spPr>
        <a:xfrm>
          <a:off x="325315" y="2445570"/>
          <a:ext cx="4554412" cy="82656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244600">
            <a:lnSpc>
              <a:spcPct val="90000"/>
            </a:lnSpc>
            <a:spcBef>
              <a:spcPct val="0"/>
            </a:spcBef>
            <a:spcAft>
              <a:spcPct val="35000"/>
            </a:spcAft>
            <a:buNone/>
          </a:pPr>
          <a:r>
            <a:rPr lang="hu-HU" sz="2800" kern="1200"/>
            <a:t>Solution:</a:t>
          </a:r>
          <a:endParaRPr lang="en-US" sz="2800" kern="1200"/>
        </a:p>
      </dsp:txBody>
      <dsp:txXfrm>
        <a:off x="365664" y="2485919"/>
        <a:ext cx="4473714"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40D86-279F-4C6A-B3A5-8211EAE49AE1}">
      <dsp:nvSpPr>
        <dsp:cNvPr id="0" name=""/>
        <dsp:cNvSpPr/>
      </dsp:nvSpPr>
      <dsp:spPr>
        <a:xfrm>
          <a:off x="2812" y="34020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Registration</a:t>
          </a:r>
          <a:endParaRPr lang="en-US" sz="3100" kern="1200"/>
        </a:p>
      </dsp:txBody>
      <dsp:txXfrm>
        <a:off x="2812" y="340206"/>
        <a:ext cx="2231528" cy="1338917"/>
      </dsp:txXfrm>
    </dsp:sp>
    <dsp:sp modelId="{AE52D7F0-1714-4F12-A5E1-96E3E04E6DB9}">
      <dsp:nvSpPr>
        <dsp:cNvPr id="0" name=""/>
        <dsp:cNvSpPr/>
      </dsp:nvSpPr>
      <dsp:spPr>
        <a:xfrm>
          <a:off x="2457494" y="34020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Login</a:t>
          </a:r>
          <a:endParaRPr lang="en-US" sz="3100" kern="1200"/>
        </a:p>
      </dsp:txBody>
      <dsp:txXfrm>
        <a:off x="2457494" y="340206"/>
        <a:ext cx="2231528" cy="1338917"/>
      </dsp:txXfrm>
    </dsp:sp>
    <dsp:sp modelId="{C4337021-CFDD-4FC8-AC5E-001559C5E61A}">
      <dsp:nvSpPr>
        <dsp:cNvPr id="0" name=""/>
        <dsp:cNvSpPr/>
      </dsp:nvSpPr>
      <dsp:spPr>
        <a:xfrm>
          <a:off x="4912176" y="34020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dirty="0"/>
            <a:t>Profile menu</a:t>
          </a:r>
          <a:endParaRPr lang="en-US" sz="3100" kern="1200" dirty="0"/>
        </a:p>
      </dsp:txBody>
      <dsp:txXfrm>
        <a:off x="4912176" y="340206"/>
        <a:ext cx="2231528" cy="1338917"/>
      </dsp:txXfrm>
    </dsp:sp>
    <dsp:sp modelId="{B5C94F5D-72FF-401F-825F-29A60A0BFCBC}">
      <dsp:nvSpPr>
        <dsp:cNvPr id="0" name=""/>
        <dsp:cNvSpPr/>
      </dsp:nvSpPr>
      <dsp:spPr>
        <a:xfrm>
          <a:off x="7366858" y="34020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Search Job</a:t>
          </a:r>
          <a:endParaRPr lang="en-US" sz="3100" kern="1200"/>
        </a:p>
      </dsp:txBody>
      <dsp:txXfrm>
        <a:off x="7366858" y="340206"/>
        <a:ext cx="2231528" cy="1338917"/>
      </dsp:txXfrm>
    </dsp:sp>
    <dsp:sp modelId="{440EA63D-0173-4986-9845-B1297BC20B6B}">
      <dsp:nvSpPr>
        <dsp:cNvPr id="0" name=""/>
        <dsp:cNvSpPr/>
      </dsp:nvSpPr>
      <dsp:spPr>
        <a:xfrm>
          <a:off x="1230153" y="190227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Add job</a:t>
          </a:r>
          <a:endParaRPr lang="en-US" sz="3100" kern="1200"/>
        </a:p>
      </dsp:txBody>
      <dsp:txXfrm>
        <a:off x="1230153" y="1902276"/>
        <a:ext cx="2231528" cy="1338917"/>
      </dsp:txXfrm>
    </dsp:sp>
    <dsp:sp modelId="{F1A5BF7A-8CD5-465E-A444-641EA037EED7}">
      <dsp:nvSpPr>
        <dsp:cNvPr id="0" name=""/>
        <dsp:cNvSpPr/>
      </dsp:nvSpPr>
      <dsp:spPr>
        <a:xfrm>
          <a:off x="3684835" y="190227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Delete job</a:t>
          </a:r>
          <a:endParaRPr lang="en-US" sz="3100" kern="1200"/>
        </a:p>
      </dsp:txBody>
      <dsp:txXfrm>
        <a:off x="3684835" y="1902276"/>
        <a:ext cx="2231528" cy="1338917"/>
      </dsp:txXfrm>
    </dsp:sp>
    <dsp:sp modelId="{49EAE00B-759C-4288-A11A-54D389F366DA}">
      <dsp:nvSpPr>
        <dsp:cNvPr id="0" name=""/>
        <dsp:cNvSpPr/>
      </dsp:nvSpPr>
      <dsp:spPr>
        <a:xfrm>
          <a:off x="6139517" y="190227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Contact</a:t>
          </a:r>
          <a:endParaRPr lang="en-US" sz="3100" kern="1200"/>
        </a:p>
      </dsp:txBody>
      <dsp:txXfrm>
        <a:off x="6139517" y="1902276"/>
        <a:ext cx="2231528" cy="1338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FF666-3A3D-4778-91DF-643D145D3867}">
      <dsp:nvSpPr>
        <dsp:cNvPr id="0" name=""/>
        <dsp:cNvSpPr/>
      </dsp:nvSpPr>
      <dsp:spPr>
        <a:xfrm>
          <a:off x="0" y="49113"/>
          <a:ext cx="6506304" cy="173821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hu-HU" sz="4600" kern="1200" baseline="0" dirty="0"/>
            <a:t>Backend - PHP </a:t>
          </a:r>
          <a:endParaRPr lang="en-US" sz="4600" kern="1200" dirty="0"/>
        </a:p>
      </dsp:txBody>
      <dsp:txXfrm>
        <a:off x="84853" y="133966"/>
        <a:ext cx="6336598" cy="1568511"/>
      </dsp:txXfrm>
    </dsp:sp>
    <dsp:sp modelId="{C9A14F24-1767-4763-9C6B-CA0F54D336DD}">
      <dsp:nvSpPr>
        <dsp:cNvPr id="0" name=""/>
        <dsp:cNvSpPr/>
      </dsp:nvSpPr>
      <dsp:spPr>
        <a:xfrm>
          <a:off x="0" y="1919811"/>
          <a:ext cx="6506304" cy="1738217"/>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hu-HU" sz="4600" kern="1200" baseline="0" dirty="0"/>
            <a:t>Frontend – </a:t>
          </a:r>
          <a:r>
            <a:rPr lang="hu-HU" sz="4600" kern="1200" baseline="0" dirty="0" err="1"/>
            <a:t>Bootstrap</a:t>
          </a:r>
          <a:r>
            <a:rPr lang="hu-HU" sz="4600" kern="1200" baseline="0" dirty="0"/>
            <a:t>, </a:t>
          </a:r>
          <a:r>
            <a:rPr lang="hu-HU" sz="4600" kern="1200" baseline="0" dirty="0" err="1"/>
            <a:t>Javascript</a:t>
          </a:r>
          <a:endParaRPr lang="en-US" sz="4600" kern="1200" dirty="0"/>
        </a:p>
      </dsp:txBody>
      <dsp:txXfrm>
        <a:off x="84853" y="2004664"/>
        <a:ext cx="6336598" cy="1568511"/>
      </dsp:txXfrm>
    </dsp:sp>
    <dsp:sp modelId="{1AEBDA99-7D46-4243-A9C8-9B41BC1739B9}">
      <dsp:nvSpPr>
        <dsp:cNvPr id="0" name=""/>
        <dsp:cNvSpPr/>
      </dsp:nvSpPr>
      <dsp:spPr>
        <a:xfrm>
          <a:off x="0" y="3790508"/>
          <a:ext cx="6506304" cy="1738217"/>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hu-HU" sz="4600" kern="1200" baseline="0" dirty="0" err="1"/>
            <a:t>Database</a:t>
          </a:r>
          <a:r>
            <a:rPr lang="hu-HU" sz="4600" kern="1200" baseline="0" dirty="0"/>
            <a:t> - </a:t>
          </a:r>
          <a:r>
            <a:rPr lang="hu-HU" sz="4600" kern="1200" baseline="0" dirty="0" err="1"/>
            <a:t>MySQL</a:t>
          </a:r>
          <a:endParaRPr lang="en-US" sz="4600" kern="1200" dirty="0"/>
        </a:p>
      </dsp:txBody>
      <dsp:txXfrm>
        <a:off x="84853" y="3875361"/>
        <a:ext cx="6336598" cy="1568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DD773-335D-4706-AC8D-D44FFFC685BC}">
      <dsp:nvSpPr>
        <dsp:cNvPr id="0" name=""/>
        <dsp:cNvSpPr/>
      </dsp:nvSpPr>
      <dsp:spPr>
        <a:xfrm>
          <a:off x="0" y="591569"/>
          <a:ext cx="6506304" cy="2094750"/>
        </a:xfrm>
        <a:prstGeom prst="rect">
          <a:avLst/>
        </a:prstGeom>
        <a:solidFill>
          <a:schemeClr val="lt1">
            <a:alpha val="90000"/>
            <a:hueOff val="0"/>
            <a:satOff val="0"/>
            <a:lumOff val="0"/>
            <a:alphaOff val="0"/>
          </a:schemeClr>
        </a:solidFill>
        <a:ln w="34925" cap="flat" cmpd="sng" algn="in">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791464" rIns="504961" bIns="270256" numCol="1" spcCol="1270" anchor="t" anchorCtr="0">
          <a:noAutofit/>
        </a:bodyPr>
        <a:lstStyle/>
        <a:p>
          <a:pPr marL="285750" lvl="1" indent="-285750" algn="l" defTabSz="1689100">
            <a:lnSpc>
              <a:spcPct val="90000"/>
            </a:lnSpc>
            <a:spcBef>
              <a:spcPct val="0"/>
            </a:spcBef>
            <a:spcAft>
              <a:spcPct val="15000"/>
            </a:spcAft>
            <a:buChar char="•"/>
          </a:pPr>
          <a:r>
            <a:rPr lang="hu-HU" sz="3800" kern="1200" dirty="0" err="1"/>
            <a:t>Information</a:t>
          </a:r>
          <a:r>
            <a:rPr lang="hu-HU" sz="3800" kern="1200" dirty="0"/>
            <a:t> </a:t>
          </a:r>
          <a:r>
            <a:rPr lang="hu-HU" sz="3800" kern="1200" dirty="0" err="1"/>
            <a:t>collecting</a:t>
          </a:r>
          <a:r>
            <a:rPr lang="hu-HU" sz="3800" kern="1200" dirty="0"/>
            <a:t>, PHP</a:t>
          </a:r>
          <a:endParaRPr lang="en-US" sz="3800" kern="1200" dirty="0"/>
        </a:p>
      </dsp:txBody>
      <dsp:txXfrm>
        <a:off x="0" y="591569"/>
        <a:ext cx="6506304" cy="2094750"/>
      </dsp:txXfrm>
    </dsp:sp>
    <dsp:sp modelId="{76C4DF80-3348-4591-9A40-7E4138F994CE}">
      <dsp:nvSpPr>
        <dsp:cNvPr id="0" name=""/>
        <dsp:cNvSpPr/>
      </dsp:nvSpPr>
      <dsp:spPr>
        <a:xfrm>
          <a:off x="325315" y="30689"/>
          <a:ext cx="4554412" cy="1121760"/>
        </a:xfrm>
        <a:prstGeom prst="roundRect">
          <a:avLst/>
        </a:prstGeom>
        <a:solidFill>
          <a:schemeClr val="accent2"/>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689100">
            <a:lnSpc>
              <a:spcPct val="90000"/>
            </a:lnSpc>
            <a:spcBef>
              <a:spcPct val="0"/>
            </a:spcBef>
            <a:spcAft>
              <a:spcPct val="35000"/>
            </a:spcAft>
            <a:buNone/>
          </a:pPr>
          <a:r>
            <a:rPr lang="hu-HU" sz="3800" kern="1200" baseline="0" dirty="0"/>
            <a:t>Szita Benedek</a:t>
          </a:r>
          <a:endParaRPr lang="en-US" sz="3800" kern="1200" dirty="0"/>
        </a:p>
      </dsp:txBody>
      <dsp:txXfrm>
        <a:off x="380075" y="85449"/>
        <a:ext cx="4444892" cy="1012240"/>
      </dsp:txXfrm>
    </dsp:sp>
    <dsp:sp modelId="{31DEF9D4-6430-4A97-98A2-70E822F2569E}">
      <dsp:nvSpPr>
        <dsp:cNvPr id="0" name=""/>
        <dsp:cNvSpPr/>
      </dsp:nvSpPr>
      <dsp:spPr>
        <a:xfrm>
          <a:off x="0" y="3452400"/>
          <a:ext cx="6506304" cy="2094750"/>
        </a:xfrm>
        <a:prstGeom prst="rect">
          <a:avLst/>
        </a:prstGeom>
        <a:solidFill>
          <a:schemeClr val="lt1">
            <a:alpha val="90000"/>
            <a:hueOff val="0"/>
            <a:satOff val="0"/>
            <a:lumOff val="0"/>
            <a:alphaOff val="0"/>
          </a:schemeClr>
        </a:solidFill>
        <a:ln w="34925" cap="flat" cmpd="sng" algn="in">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791464" rIns="504961" bIns="270256" numCol="1" spcCol="1270" anchor="t" anchorCtr="0">
          <a:noAutofit/>
        </a:bodyPr>
        <a:lstStyle/>
        <a:p>
          <a:pPr marL="285750" lvl="1" indent="-285750" algn="l" defTabSz="1689100">
            <a:lnSpc>
              <a:spcPct val="90000"/>
            </a:lnSpc>
            <a:spcBef>
              <a:spcPct val="0"/>
            </a:spcBef>
            <a:spcAft>
              <a:spcPct val="15000"/>
            </a:spcAft>
            <a:buChar char="•"/>
          </a:pPr>
          <a:r>
            <a:rPr lang="hu-HU" sz="3800" kern="1200" dirty="0" err="1"/>
            <a:t>Creating</a:t>
          </a:r>
          <a:r>
            <a:rPr lang="hu-HU" sz="3800" kern="1200" dirty="0"/>
            <a:t> </a:t>
          </a:r>
          <a:r>
            <a:rPr lang="hu-HU" sz="3800" kern="1200" dirty="0" err="1"/>
            <a:t>tables</a:t>
          </a:r>
          <a:r>
            <a:rPr lang="hu-HU" sz="3800" kern="1200" dirty="0"/>
            <a:t>, </a:t>
          </a:r>
          <a:r>
            <a:rPr lang="hu-HU" sz="3800" kern="1200" dirty="0" err="1"/>
            <a:t>filling</a:t>
          </a:r>
          <a:r>
            <a:rPr lang="hu-HU" sz="3800" kern="1200" dirty="0"/>
            <a:t> </a:t>
          </a:r>
          <a:r>
            <a:rPr lang="hu-HU" sz="3800" kern="1200" dirty="0" err="1"/>
            <a:t>datas</a:t>
          </a:r>
          <a:r>
            <a:rPr lang="hu-HU" sz="3800" kern="1200" dirty="0"/>
            <a:t>, </a:t>
          </a:r>
          <a:r>
            <a:rPr lang="hu-HU" sz="3800" kern="1200" dirty="0" err="1"/>
            <a:t>adding</a:t>
          </a:r>
          <a:r>
            <a:rPr lang="hu-HU" sz="3800" kern="1200" dirty="0"/>
            <a:t> </a:t>
          </a:r>
          <a:r>
            <a:rPr lang="hu-HU" sz="3800" kern="1200" dirty="0" err="1"/>
            <a:t>examples</a:t>
          </a:r>
          <a:endParaRPr lang="en-US" sz="3800" kern="1200" dirty="0"/>
        </a:p>
      </dsp:txBody>
      <dsp:txXfrm>
        <a:off x="0" y="3452400"/>
        <a:ext cx="6506304" cy="2094750"/>
      </dsp:txXfrm>
    </dsp:sp>
    <dsp:sp modelId="{E3128638-DAF5-4CDB-B2B7-AA59003054FA}">
      <dsp:nvSpPr>
        <dsp:cNvPr id="0" name=""/>
        <dsp:cNvSpPr/>
      </dsp:nvSpPr>
      <dsp:spPr>
        <a:xfrm>
          <a:off x="325315" y="2891519"/>
          <a:ext cx="4554412" cy="1121760"/>
        </a:xfrm>
        <a:prstGeom prst="round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689100">
            <a:lnSpc>
              <a:spcPct val="90000"/>
            </a:lnSpc>
            <a:spcBef>
              <a:spcPct val="0"/>
            </a:spcBef>
            <a:spcAft>
              <a:spcPct val="35000"/>
            </a:spcAft>
            <a:buNone/>
          </a:pPr>
          <a:r>
            <a:rPr lang="hu-HU" sz="3800" kern="1200" baseline="0"/>
            <a:t>Szkurkay Márk</a:t>
          </a:r>
          <a:endParaRPr lang="en-US" sz="3800" kern="1200"/>
        </a:p>
      </dsp:txBody>
      <dsp:txXfrm>
        <a:off x="380075" y="2946279"/>
        <a:ext cx="4444892" cy="1012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A60A3-04E6-4CEC-9304-12B2961426E1}">
      <dsp:nvSpPr>
        <dsp:cNvPr id="0" name=""/>
        <dsp:cNvSpPr/>
      </dsp:nvSpPr>
      <dsp:spPr>
        <a:xfrm>
          <a:off x="48" y="3780"/>
          <a:ext cx="4647644" cy="633600"/>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hu-HU" sz="2200" kern="1200" baseline="0"/>
            <a:t>Szita Benedek</a:t>
          </a:r>
          <a:endParaRPr lang="en-US" sz="2200" kern="1200"/>
        </a:p>
      </dsp:txBody>
      <dsp:txXfrm>
        <a:off x="48" y="3780"/>
        <a:ext cx="4647644" cy="633600"/>
      </dsp:txXfrm>
    </dsp:sp>
    <dsp:sp modelId="{298E6461-308C-4F9D-9B04-32B6DAD99E12}">
      <dsp:nvSpPr>
        <dsp:cNvPr id="0" name=""/>
        <dsp:cNvSpPr/>
      </dsp:nvSpPr>
      <dsp:spPr>
        <a:xfrm>
          <a:off x="48" y="637380"/>
          <a:ext cx="4647644" cy="2940238"/>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hu-HU" sz="2200" kern="1200" dirty="0" err="1"/>
            <a:t>Component</a:t>
          </a:r>
          <a:r>
            <a:rPr lang="hu-HU" sz="2200" kern="1200" dirty="0"/>
            <a:t>:</a:t>
          </a:r>
          <a:endParaRPr lang="en-US" sz="2200" kern="1200" dirty="0"/>
        </a:p>
        <a:p>
          <a:pPr marL="457200" lvl="2" indent="-228600" algn="l" defTabSz="977900">
            <a:lnSpc>
              <a:spcPct val="90000"/>
            </a:lnSpc>
            <a:spcBef>
              <a:spcPct val="0"/>
            </a:spcBef>
            <a:spcAft>
              <a:spcPct val="15000"/>
            </a:spcAft>
            <a:buChar char="•"/>
          </a:pPr>
          <a:r>
            <a:rPr lang="hu-HU" sz="2200" kern="1200" dirty="0" err="1"/>
            <a:t>MainPage</a:t>
          </a:r>
          <a:endParaRPr lang="en-US" sz="2200" kern="1200" dirty="0"/>
        </a:p>
        <a:p>
          <a:pPr marL="457200" lvl="2" indent="-228600" algn="l" defTabSz="977900">
            <a:lnSpc>
              <a:spcPct val="90000"/>
            </a:lnSpc>
            <a:spcBef>
              <a:spcPct val="0"/>
            </a:spcBef>
            <a:spcAft>
              <a:spcPct val="15000"/>
            </a:spcAft>
            <a:buChar char="•"/>
          </a:pPr>
          <a:r>
            <a:rPr lang="hu-HU" sz="2200" kern="1200" dirty="0" err="1"/>
            <a:t>Register</a:t>
          </a:r>
          <a:endParaRPr lang="hu-HU" sz="2200" kern="1200" dirty="0"/>
        </a:p>
        <a:p>
          <a:pPr marL="457200" lvl="2" indent="-228600" algn="l" defTabSz="977900">
            <a:lnSpc>
              <a:spcPct val="90000"/>
            </a:lnSpc>
            <a:spcBef>
              <a:spcPct val="0"/>
            </a:spcBef>
            <a:spcAft>
              <a:spcPct val="15000"/>
            </a:spcAft>
            <a:buChar char="•"/>
          </a:pPr>
          <a:r>
            <a:rPr lang="hu-HU" sz="2200" kern="1200"/>
            <a:t>Login</a:t>
          </a:r>
          <a:endParaRPr lang="hu-HU" sz="2200" kern="1200" dirty="0"/>
        </a:p>
        <a:p>
          <a:pPr marL="457200" lvl="2" indent="-228600" algn="l" defTabSz="977900">
            <a:lnSpc>
              <a:spcPct val="90000"/>
            </a:lnSpc>
            <a:spcBef>
              <a:spcPct val="0"/>
            </a:spcBef>
            <a:spcAft>
              <a:spcPct val="15000"/>
            </a:spcAft>
            <a:buChar char="•"/>
          </a:pPr>
          <a:r>
            <a:rPr lang="hu-HU" sz="2200" kern="1200"/>
            <a:t>Profile</a:t>
          </a:r>
          <a:endParaRPr lang="hu-HU" sz="2200" kern="1200" dirty="0"/>
        </a:p>
        <a:p>
          <a:pPr marL="228600" lvl="1" indent="-228600" algn="l" defTabSz="977900">
            <a:lnSpc>
              <a:spcPct val="90000"/>
            </a:lnSpc>
            <a:spcBef>
              <a:spcPct val="0"/>
            </a:spcBef>
            <a:spcAft>
              <a:spcPct val="15000"/>
            </a:spcAft>
            <a:buChar char="•"/>
          </a:pPr>
          <a:r>
            <a:rPr lang="hu-HU" sz="2200" kern="1200" dirty="0" err="1"/>
            <a:t>Images</a:t>
          </a:r>
          <a:endParaRPr lang="hu-HU" sz="2200" kern="1200" dirty="0"/>
        </a:p>
      </dsp:txBody>
      <dsp:txXfrm>
        <a:off x="48" y="637380"/>
        <a:ext cx="4647644" cy="2940238"/>
      </dsp:txXfrm>
    </dsp:sp>
    <dsp:sp modelId="{4F462FD5-E7D1-4CB9-BE01-1894409D9A34}">
      <dsp:nvSpPr>
        <dsp:cNvPr id="0" name=""/>
        <dsp:cNvSpPr/>
      </dsp:nvSpPr>
      <dsp:spPr>
        <a:xfrm>
          <a:off x="5298363" y="3780"/>
          <a:ext cx="4647644" cy="633600"/>
        </a:xfrm>
        <a:prstGeom prst="rect">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hu-HU" sz="2200" kern="1200" baseline="0"/>
            <a:t>Szkurkay Márk</a:t>
          </a:r>
          <a:endParaRPr lang="en-US" sz="2200" kern="1200"/>
        </a:p>
      </dsp:txBody>
      <dsp:txXfrm>
        <a:off x="5298363" y="3780"/>
        <a:ext cx="4647644" cy="633600"/>
      </dsp:txXfrm>
    </dsp:sp>
    <dsp:sp modelId="{0AF11332-30F6-4172-B41F-27F5EEACBE72}">
      <dsp:nvSpPr>
        <dsp:cNvPr id="0" name=""/>
        <dsp:cNvSpPr/>
      </dsp:nvSpPr>
      <dsp:spPr>
        <a:xfrm>
          <a:off x="5298363" y="637380"/>
          <a:ext cx="4647644" cy="2940238"/>
        </a:xfrm>
        <a:prstGeom prst="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hu-HU" sz="2200" kern="1200" dirty="0" err="1"/>
            <a:t>Component</a:t>
          </a:r>
          <a:r>
            <a:rPr lang="hu-HU" sz="2200" kern="1200" dirty="0"/>
            <a:t>:</a:t>
          </a:r>
          <a:endParaRPr lang="en-US" sz="2200" kern="1200" dirty="0"/>
        </a:p>
        <a:p>
          <a:pPr marL="457200" lvl="2" indent="-228600" algn="l" defTabSz="977900">
            <a:lnSpc>
              <a:spcPct val="90000"/>
            </a:lnSpc>
            <a:spcBef>
              <a:spcPct val="0"/>
            </a:spcBef>
            <a:spcAft>
              <a:spcPct val="15000"/>
            </a:spcAft>
            <a:buChar char="•"/>
          </a:pPr>
          <a:r>
            <a:rPr lang="hu-HU" sz="2200" kern="1200" dirty="0" err="1"/>
            <a:t>JobPage</a:t>
          </a:r>
          <a:r>
            <a:rPr lang="hu-HU" sz="2200" kern="1200" dirty="0"/>
            <a:t>:</a:t>
          </a:r>
        </a:p>
        <a:p>
          <a:pPr marL="685800" lvl="3" indent="-228600" algn="l" defTabSz="977900">
            <a:lnSpc>
              <a:spcPct val="90000"/>
            </a:lnSpc>
            <a:spcBef>
              <a:spcPct val="0"/>
            </a:spcBef>
            <a:spcAft>
              <a:spcPct val="15000"/>
            </a:spcAft>
            <a:buChar char="•"/>
          </a:pPr>
          <a:r>
            <a:rPr lang="hu-HU" sz="2200" kern="1200"/>
            <a:t>Search</a:t>
          </a:r>
          <a:endParaRPr lang="hu-HU" sz="2200" kern="1200" dirty="0"/>
        </a:p>
        <a:p>
          <a:pPr marL="685800" lvl="3" indent="-228600" algn="l" defTabSz="977900">
            <a:lnSpc>
              <a:spcPct val="90000"/>
            </a:lnSpc>
            <a:spcBef>
              <a:spcPct val="0"/>
            </a:spcBef>
            <a:spcAft>
              <a:spcPct val="15000"/>
            </a:spcAft>
            <a:buChar char="•"/>
          </a:pPr>
          <a:r>
            <a:rPr lang="hu-HU" sz="2200" kern="1200"/>
            <a:t>Categories</a:t>
          </a:r>
          <a:endParaRPr lang="hu-HU" sz="2200" kern="1200" dirty="0"/>
        </a:p>
        <a:p>
          <a:pPr marL="685800" lvl="3" indent="-228600" algn="l" defTabSz="977900">
            <a:lnSpc>
              <a:spcPct val="90000"/>
            </a:lnSpc>
            <a:spcBef>
              <a:spcPct val="0"/>
            </a:spcBef>
            <a:spcAft>
              <a:spcPct val="15000"/>
            </a:spcAft>
            <a:buChar char="•"/>
          </a:pPr>
          <a:r>
            <a:rPr lang="hu-HU" sz="2200" kern="1200"/>
            <a:t>Add Jobs</a:t>
          </a:r>
          <a:endParaRPr lang="hu-HU" sz="2200" kern="1200" dirty="0"/>
        </a:p>
        <a:p>
          <a:pPr marL="685800" lvl="3" indent="-228600" algn="l" defTabSz="977900">
            <a:lnSpc>
              <a:spcPct val="90000"/>
            </a:lnSpc>
            <a:spcBef>
              <a:spcPct val="0"/>
            </a:spcBef>
            <a:spcAft>
              <a:spcPct val="15000"/>
            </a:spcAft>
            <a:buChar char="•"/>
          </a:pPr>
          <a:r>
            <a:rPr lang="hu-HU" sz="2200" kern="1200"/>
            <a:t>Jobs</a:t>
          </a:r>
          <a:endParaRPr lang="hu-HU" sz="2200" kern="1200" dirty="0"/>
        </a:p>
        <a:p>
          <a:pPr marL="685800" lvl="3" indent="-228600" algn="l" defTabSz="977900">
            <a:lnSpc>
              <a:spcPct val="90000"/>
            </a:lnSpc>
            <a:spcBef>
              <a:spcPct val="0"/>
            </a:spcBef>
            <a:spcAft>
              <a:spcPct val="15000"/>
            </a:spcAft>
            <a:buChar char="•"/>
          </a:pPr>
          <a:r>
            <a:rPr lang="hu-HU" sz="2200" kern="1200"/>
            <a:t>Delete Jobs</a:t>
          </a:r>
          <a:endParaRPr lang="hu-HU" sz="2200" kern="1200" dirty="0"/>
        </a:p>
        <a:p>
          <a:pPr marL="685800" lvl="3" indent="-228600" algn="l" defTabSz="977900">
            <a:lnSpc>
              <a:spcPct val="90000"/>
            </a:lnSpc>
            <a:spcBef>
              <a:spcPct val="0"/>
            </a:spcBef>
            <a:spcAft>
              <a:spcPct val="15000"/>
            </a:spcAft>
            <a:buChar char="•"/>
          </a:pPr>
          <a:r>
            <a:rPr lang="hu-HU" sz="2200" kern="1200" dirty="0"/>
            <a:t>Back </a:t>
          </a:r>
          <a:r>
            <a:rPr lang="hu-HU" sz="2200" kern="1200" dirty="0" err="1"/>
            <a:t>to</a:t>
          </a:r>
          <a:r>
            <a:rPr lang="hu-HU" sz="2200" kern="1200" dirty="0"/>
            <a:t> </a:t>
          </a:r>
          <a:r>
            <a:rPr lang="hu-HU" sz="2200" kern="1200" dirty="0" err="1"/>
            <a:t>previous</a:t>
          </a:r>
          <a:r>
            <a:rPr lang="hu-HU" sz="2200" kern="1200" dirty="0"/>
            <a:t> </a:t>
          </a:r>
          <a:r>
            <a:rPr lang="hu-HU" sz="2200" kern="1200" dirty="0" err="1"/>
            <a:t>page</a:t>
          </a:r>
          <a:endParaRPr lang="hu-HU" sz="2200" kern="1200" dirty="0"/>
        </a:p>
      </dsp:txBody>
      <dsp:txXfrm>
        <a:off x="5298363" y="637380"/>
        <a:ext cx="4647644" cy="29402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26B6D-FEDF-49F4-BA23-318167F2AC14}" type="datetimeFigureOut">
              <a:rPr lang="hu-HU" smtClean="0"/>
              <a:t>2024. 04. 30.</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AAFEA-707D-4522-B487-96AE56E91A98}" type="slidenum">
              <a:rPr lang="hu-HU" smtClean="0"/>
              <a:t>‹#›</a:t>
            </a:fld>
            <a:endParaRPr lang="hu-HU"/>
          </a:p>
        </p:txBody>
      </p:sp>
    </p:spTree>
    <p:extLst>
      <p:ext uri="{BB962C8B-B14F-4D97-AF65-F5344CB8AC3E}">
        <p14:creationId xmlns:p14="http://schemas.microsoft.com/office/powerpoint/2010/main" val="2254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Szkurkay: Köszöntjük önöket! Én Szkurkay Márk vagyok 19 éves és a Pestszentlőrinci technikumban tanulok. </a:t>
            </a:r>
          </a:p>
          <a:p>
            <a:r>
              <a:rPr lang="hu-HU" dirty="0"/>
              <a:t>Szita: Én pedig Szita Benedek vagyok, 19 éves szintúgy és én is a Pestszentlőrinci technikumban tanulok. </a:t>
            </a:r>
          </a:p>
          <a:p>
            <a:r>
              <a:rPr lang="hu-HU" dirty="0"/>
              <a:t>Szkurkay: A mai napon szeretnénk önöknek bemutatni a projektünket, az </a:t>
            </a:r>
            <a:r>
              <a:rPr lang="hu-HU" dirty="0" err="1"/>
              <a:t>Elite</a:t>
            </a:r>
            <a:r>
              <a:rPr lang="hu-HU" dirty="0"/>
              <a:t> </a:t>
            </a:r>
            <a:r>
              <a:rPr lang="hu-HU" dirty="0" err="1"/>
              <a:t>Employment</a:t>
            </a:r>
            <a:r>
              <a:rPr lang="hu-HU" dirty="0"/>
              <a:t> </a:t>
            </a:r>
            <a:r>
              <a:rPr lang="hu-HU" dirty="0" err="1"/>
              <a:t>Pursuit</a:t>
            </a:r>
            <a:r>
              <a:rPr lang="hu-HU" dirty="0"/>
              <a:t>-ot. A bemutatónk angol nyelven készült, de magyarul foglyuk előadni. Az angol részét a weboldal bemutatónál fogják hallani.</a:t>
            </a:r>
          </a:p>
        </p:txBody>
      </p:sp>
      <p:sp>
        <p:nvSpPr>
          <p:cNvPr id="4" name="Dia számának helye 3"/>
          <p:cNvSpPr>
            <a:spLocks noGrp="1"/>
          </p:cNvSpPr>
          <p:nvPr>
            <p:ph type="sldNum" sz="quarter" idx="5"/>
          </p:nvPr>
        </p:nvSpPr>
        <p:spPr/>
        <p:txBody>
          <a:bodyPr/>
          <a:lstStyle/>
          <a:p>
            <a:fld id="{835AAFEA-707D-4522-B487-96AE56E91A98}" type="slidenum">
              <a:rPr lang="hu-HU" smtClean="0"/>
              <a:t>1</a:t>
            </a:fld>
            <a:endParaRPr lang="hu-HU"/>
          </a:p>
        </p:txBody>
      </p:sp>
    </p:spTree>
    <p:extLst>
      <p:ext uri="{BB962C8B-B14F-4D97-AF65-F5344CB8AC3E}">
        <p14:creationId xmlns:p14="http://schemas.microsoft.com/office/powerpoint/2010/main" val="210827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Szkurkay: Weboldalunkat igyekeztünk 100%-ban reszponzívra megcsinálni azért, hogy minden felületen ellehessen érni. Sikerül elérni laptopon, asztali gépen, tableten és telefonon is. Ennek köszönhetően nincsen a program használata asztali géphez vagy laptophoz kötve. Bármikor és bárhonnan nyugodtan tudunk feltölteni új munkákat és a már </a:t>
            </a:r>
            <a:r>
              <a:rPr lang="hu-HU" dirty="0" err="1"/>
              <a:t>meglévőek</a:t>
            </a:r>
            <a:r>
              <a:rPr lang="hu-HU" dirty="0"/>
              <a:t> között keresni.</a:t>
            </a:r>
          </a:p>
        </p:txBody>
      </p:sp>
      <p:sp>
        <p:nvSpPr>
          <p:cNvPr id="4" name="Dia számának helye 3"/>
          <p:cNvSpPr>
            <a:spLocks noGrp="1"/>
          </p:cNvSpPr>
          <p:nvPr>
            <p:ph type="sldNum" sz="quarter" idx="5"/>
          </p:nvPr>
        </p:nvSpPr>
        <p:spPr/>
        <p:txBody>
          <a:bodyPr/>
          <a:lstStyle/>
          <a:p>
            <a:fld id="{835AAFEA-707D-4522-B487-96AE56E91A98}" type="slidenum">
              <a:rPr lang="hu-HU" smtClean="0"/>
              <a:t>10</a:t>
            </a:fld>
            <a:endParaRPr lang="hu-HU"/>
          </a:p>
        </p:txBody>
      </p:sp>
    </p:spTree>
    <p:extLst>
      <p:ext uri="{BB962C8B-B14F-4D97-AF65-F5344CB8AC3E}">
        <p14:creationId xmlns:p14="http://schemas.microsoft.com/office/powerpoint/2010/main" val="2125006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Több tesztet is csináltunk. Letudtuk ellenőrizni egyben a már kész programot egy webtárhely segítségével, de erre majd a későbbiekben kitérünk. Letudtuk ellenőrizni a Backend-</a:t>
            </a:r>
            <a:r>
              <a:rPr lang="hu-HU" dirty="0" err="1"/>
              <a:t>et</a:t>
            </a:r>
            <a:r>
              <a:rPr lang="hu-HU" dirty="0"/>
              <a:t> úgy hogy tudunk adatoka hozzáadni, eltávolítani és módosítani.</a:t>
            </a:r>
          </a:p>
          <a:p>
            <a:r>
              <a:rPr lang="hu-HU" dirty="0"/>
              <a:t>Szkurkay: Frontend-</a:t>
            </a:r>
            <a:r>
              <a:rPr lang="hu-HU" dirty="0" err="1"/>
              <a:t>et</a:t>
            </a:r>
            <a:r>
              <a:rPr lang="hu-HU" dirty="0"/>
              <a:t> is tudtuk ellenőrizni az élő adatbázissal a hirdetés feladásánál és a profil szerkesztésénél, megtudtuk jeleníteni ami benne volt az adatbázisban illetve a főbb funkciók is működnek az oldalon mint például a hirdetés részleg teljes egésze.</a:t>
            </a:r>
          </a:p>
        </p:txBody>
      </p:sp>
      <p:sp>
        <p:nvSpPr>
          <p:cNvPr id="4" name="Dia számának helye 3"/>
          <p:cNvSpPr>
            <a:spLocks noGrp="1"/>
          </p:cNvSpPr>
          <p:nvPr>
            <p:ph type="sldNum" sz="quarter" idx="5"/>
          </p:nvPr>
        </p:nvSpPr>
        <p:spPr/>
        <p:txBody>
          <a:bodyPr/>
          <a:lstStyle/>
          <a:p>
            <a:fld id="{835AAFEA-707D-4522-B487-96AE56E91A98}" type="slidenum">
              <a:rPr lang="hu-HU" smtClean="0"/>
              <a:t>11</a:t>
            </a:fld>
            <a:endParaRPr lang="hu-HU"/>
          </a:p>
        </p:txBody>
      </p:sp>
    </p:spTree>
    <p:extLst>
      <p:ext uri="{BB962C8B-B14F-4D97-AF65-F5344CB8AC3E}">
        <p14:creationId xmlns:p14="http://schemas.microsoft.com/office/powerpoint/2010/main" val="333284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A csapatmunkát leginkább iskolában végeztük, viszont szükség volt arra is hogy otthoni körülmények között menjen a munkavégzés, ezért a </a:t>
            </a:r>
            <a:r>
              <a:rPr lang="hu-HU" dirty="0" err="1"/>
              <a:t>Github</a:t>
            </a:r>
            <a:r>
              <a:rPr lang="hu-HU" dirty="0"/>
              <a:t>-ot használtuk feladat rendszerezésre és így valósítottuk meg a verziókövetést is. Kommunikálni és képernyő megosztásra a </a:t>
            </a:r>
            <a:r>
              <a:rPr lang="hu-HU" dirty="0" err="1"/>
              <a:t>Discord</a:t>
            </a:r>
            <a:r>
              <a:rPr lang="hu-HU" dirty="0"/>
              <a:t> alkalmazását használtuk azért hogy együtt tudjunk programozni.</a:t>
            </a:r>
          </a:p>
          <a:p>
            <a:r>
              <a:rPr lang="hu-HU" dirty="0"/>
              <a:t>Szkurkay: Mivel ketten voltunk úgy gondoltuk, hogy jobb ötlet az hogyha </a:t>
            </a:r>
            <a:r>
              <a:rPr lang="hu-HU" dirty="0" err="1"/>
              <a:t>Full</a:t>
            </a:r>
            <a:r>
              <a:rPr lang="hu-HU" dirty="0"/>
              <a:t> </a:t>
            </a:r>
            <a:r>
              <a:rPr lang="hu-HU" dirty="0" err="1"/>
              <a:t>stack</a:t>
            </a:r>
            <a:r>
              <a:rPr lang="hu-HU" dirty="0"/>
              <a:t>-ben osztjuk meg a munkát és így mind a ketten megtudjuk tanulni a legfontosabbakat. Igyekeztünk feladatokra szétosztani a munkát, így mindenki tudott abból a részből kivenni egy kicsit.</a:t>
            </a:r>
          </a:p>
        </p:txBody>
      </p:sp>
      <p:sp>
        <p:nvSpPr>
          <p:cNvPr id="4" name="Dia számának helye 3"/>
          <p:cNvSpPr>
            <a:spLocks noGrp="1"/>
          </p:cNvSpPr>
          <p:nvPr>
            <p:ph type="sldNum" sz="quarter" idx="5"/>
          </p:nvPr>
        </p:nvSpPr>
        <p:spPr/>
        <p:txBody>
          <a:bodyPr/>
          <a:lstStyle/>
          <a:p>
            <a:fld id="{835AAFEA-707D-4522-B487-96AE56E91A98}" type="slidenum">
              <a:rPr lang="hu-HU" smtClean="0"/>
              <a:t>12</a:t>
            </a:fld>
            <a:endParaRPr lang="hu-HU"/>
          </a:p>
        </p:txBody>
      </p:sp>
    </p:spTree>
    <p:extLst>
      <p:ext uri="{BB962C8B-B14F-4D97-AF65-F5344CB8AC3E}">
        <p14:creationId xmlns:p14="http://schemas.microsoft.com/office/powerpoint/2010/main" val="388545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A Backend-nél az én főbb feladataim az információ gyűjtés és a PHP-</a:t>
            </a:r>
            <a:r>
              <a:rPr lang="hu-HU" dirty="0" err="1"/>
              <a:t>nak</a:t>
            </a:r>
            <a:r>
              <a:rPr lang="hu-HU" dirty="0"/>
              <a:t> a megcsinálása volt.</a:t>
            </a:r>
          </a:p>
          <a:p>
            <a:r>
              <a:rPr lang="hu-HU" dirty="0"/>
              <a:t>Szkurkay: Az én feladataim közé tartozott a táblák megcsinálása, azokba feltölteni az adatokat, illetve példa információkkal azokat kitölteni.</a:t>
            </a:r>
          </a:p>
        </p:txBody>
      </p:sp>
      <p:sp>
        <p:nvSpPr>
          <p:cNvPr id="4" name="Dia számának helye 3"/>
          <p:cNvSpPr>
            <a:spLocks noGrp="1"/>
          </p:cNvSpPr>
          <p:nvPr>
            <p:ph type="sldNum" sz="quarter" idx="5"/>
          </p:nvPr>
        </p:nvSpPr>
        <p:spPr/>
        <p:txBody>
          <a:bodyPr/>
          <a:lstStyle/>
          <a:p>
            <a:fld id="{835AAFEA-707D-4522-B487-96AE56E91A98}" type="slidenum">
              <a:rPr lang="hu-HU" smtClean="0"/>
              <a:t>13</a:t>
            </a:fld>
            <a:endParaRPr lang="hu-HU"/>
          </a:p>
        </p:txBody>
      </p:sp>
    </p:spTree>
    <p:extLst>
      <p:ext uri="{BB962C8B-B14F-4D97-AF65-F5344CB8AC3E}">
        <p14:creationId xmlns:p14="http://schemas.microsoft.com/office/powerpoint/2010/main" val="2719813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Komponensekre osztottuk fel a feladatokat itt is akárcsak a Backend-nél. Az én feladatom volt a Fő oldal, a regisztráció, a belépés, a profil menü és a képek megcsinálása és formázása.</a:t>
            </a:r>
          </a:p>
          <a:p>
            <a:r>
              <a:rPr lang="hu-HU" dirty="0"/>
              <a:t>Szkurkay: Az én feladataim közé tartozott ebből a részből a Hirdetés szekció megcsinálása. Kidolgoztam a keresés részt, a kategória részt, a munka, munka hozzáadása és akár törlése részt is. Nem elfelejtve a vissza gomb működését is.</a:t>
            </a:r>
          </a:p>
        </p:txBody>
      </p:sp>
      <p:sp>
        <p:nvSpPr>
          <p:cNvPr id="4" name="Dia számának helye 3"/>
          <p:cNvSpPr>
            <a:spLocks noGrp="1"/>
          </p:cNvSpPr>
          <p:nvPr>
            <p:ph type="sldNum" sz="quarter" idx="5"/>
          </p:nvPr>
        </p:nvSpPr>
        <p:spPr/>
        <p:txBody>
          <a:bodyPr/>
          <a:lstStyle/>
          <a:p>
            <a:fld id="{835AAFEA-707D-4522-B487-96AE56E91A98}" type="slidenum">
              <a:rPr lang="hu-HU" smtClean="0"/>
              <a:t>14</a:t>
            </a:fld>
            <a:endParaRPr lang="hu-HU"/>
          </a:p>
        </p:txBody>
      </p:sp>
    </p:spTree>
    <p:extLst>
      <p:ext uri="{BB962C8B-B14F-4D97-AF65-F5344CB8AC3E}">
        <p14:creationId xmlns:p14="http://schemas.microsoft.com/office/powerpoint/2010/main" val="208738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Szkurkay: A demó publikálásához előfizettünk egy webtárhelyre amihez </a:t>
            </a:r>
            <a:r>
              <a:rPr lang="hu-HU" dirty="0" err="1"/>
              <a:t>Domain</a:t>
            </a:r>
            <a:r>
              <a:rPr lang="hu-HU" dirty="0"/>
              <a:t>-t vettünk és felraktuk oda a weboldalt. A legújabb PHP verzióval biztosítottuk (https legyen). Ez annyit takar hogy az adott linken keresztül bárki eltudja érni a weboldalunkat és bárki nyugodtan tudja használni azt.</a:t>
            </a:r>
          </a:p>
          <a:p>
            <a:r>
              <a:rPr lang="hu-HU" dirty="0"/>
              <a:t>Szita: Minden fájlt ami a projektünkhöz tartozik a </a:t>
            </a:r>
            <a:r>
              <a:rPr lang="hu-HU" dirty="0" err="1"/>
              <a:t>github-on</a:t>
            </a:r>
            <a:r>
              <a:rPr lang="hu-HU" dirty="0"/>
              <a:t> tároljuk el és így bármikor letudjuk onnan tölteni vagy akár tudunk hozzá adni pluszban még.</a:t>
            </a:r>
          </a:p>
        </p:txBody>
      </p:sp>
      <p:sp>
        <p:nvSpPr>
          <p:cNvPr id="4" name="Dia számának helye 3"/>
          <p:cNvSpPr>
            <a:spLocks noGrp="1"/>
          </p:cNvSpPr>
          <p:nvPr>
            <p:ph type="sldNum" sz="quarter" idx="5"/>
          </p:nvPr>
        </p:nvSpPr>
        <p:spPr/>
        <p:txBody>
          <a:bodyPr/>
          <a:lstStyle/>
          <a:p>
            <a:fld id="{835AAFEA-707D-4522-B487-96AE56E91A98}" type="slidenum">
              <a:rPr lang="hu-HU" smtClean="0"/>
              <a:t>15</a:t>
            </a:fld>
            <a:endParaRPr lang="hu-HU"/>
          </a:p>
        </p:txBody>
      </p:sp>
    </p:spTree>
    <p:extLst>
      <p:ext uri="{BB962C8B-B14F-4D97-AF65-F5344CB8AC3E}">
        <p14:creationId xmlns:p14="http://schemas.microsoft.com/office/powerpoint/2010/main" val="3326728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Amikor az ötletelés részt csináltuk az elején, próbáltunk olyanra gondolni hogyha nagyon jól sikerülne az alkalmazás, akkor hogyan tudnánk még ezt tovább bővíteni és meg könnyebben segíteni az embereknek.</a:t>
            </a:r>
          </a:p>
          <a:p>
            <a:r>
              <a:rPr lang="hu-HU" dirty="0"/>
              <a:t>Szkurkay: Az egyik amire gondoltunk az az volt, hogy egy telefonos alkalmazást hozunk létre amivel még könnyebben tudnak az emberek keresni és adni munkát. Hirdetések feladásával könnyebbé tudnánk tenni a programunk népszerűségét, illetve egy naptár létrehozásával segíthetnénk az adott felhasználó számára az elvállalt munkáknak a nyomon követését.</a:t>
            </a:r>
          </a:p>
        </p:txBody>
      </p:sp>
      <p:sp>
        <p:nvSpPr>
          <p:cNvPr id="4" name="Dia számának helye 3"/>
          <p:cNvSpPr>
            <a:spLocks noGrp="1"/>
          </p:cNvSpPr>
          <p:nvPr>
            <p:ph type="sldNum" sz="quarter" idx="5"/>
          </p:nvPr>
        </p:nvSpPr>
        <p:spPr/>
        <p:txBody>
          <a:bodyPr/>
          <a:lstStyle/>
          <a:p>
            <a:fld id="{835AAFEA-707D-4522-B487-96AE56E91A98}" type="slidenum">
              <a:rPr lang="hu-HU" smtClean="0"/>
              <a:t>16</a:t>
            </a:fld>
            <a:endParaRPr lang="hu-HU"/>
          </a:p>
        </p:txBody>
      </p:sp>
    </p:spTree>
    <p:extLst>
      <p:ext uri="{BB962C8B-B14F-4D97-AF65-F5344CB8AC3E}">
        <p14:creationId xmlns:p14="http://schemas.microsoft.com/office/powerpoint/2010/main" val="43992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Most pedig a projektünket szeretnénk bemutatni éles használatban is.</a:t>
            </a:r>
          </a:p>
        </p:txBody>
      </p:sp>
      <p:sp>
        <p:nvSpPr>
          <p:cNvPr id="4" name="Dia számának helye 3"/>
          <p:cNvSpPr>
            <a:spLocks noGrp="1"/>
          </p:cNvSpPr>
          <p:nvPr>
            <p:ph type="sldNum" sz="quarter" idx="5"/>
          </p:nvPr>
        </p:nvSpPr>
        <p:spPr/>
        <p:txBody>
          <a:bodyPr/>
          <a:lstStyle/>
          <a:p>
            <a:fld id="{835AAFEA-707D-4522-B487-96AE56E91A98}" type="slidenum">
              <a:rPr lang="hu-HU" smtClean="0"/>
              <a:t>17</a:t>
            </a:fld>
            <a:endParaRPr lang="hu-HU"/>
          </a:p>
        </p:txBody>
      </p:sp>
    </p:spTree>
    <p:extLst>
      <p:ext uri="{BB962C8B-B14F-4D97-AF65-F5344CB8AC3E}">
        <p14:creationId xmlns:p14="http://schemas.microsoft.com/office/powerpoint/2010/main" val="54652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Szkurkay: Onnan jött az ötlet hogy év elején elkezdtünk gondolkodni arról, hogy mi lehet a tökéletes projekt számunkra és a körülöttünk lévő emberek számára ami segítheti az ő életüket is. Próbáltunk olyat kitalálni amire mindenkinek szüksége van. Az egyik probléma amit találtunk, hogy nem volt túl sok választási lehetőség a másik pedig, hogy nem volt könnyen kezelhető és átlátható az amit találtunk. Az édesapám szakmunkás, szakma szerint festő és szokott olyan lenni, hogy nem talál munkát, ezért is gondoltuk ezt segítség </a:t>
            </a:r>
            <a:r>
              <a:rPr lang="hu-HU" dirty="0" err="1"/>
              <a:t>képpen</a:t>
            </a:r>
            <a:r>
              <a:rPr lang="hu-HU" dirty="0"/>
              <a:t> neki.</a:t>
            </a:r>
          </a:p>
          <a:p>
            <a:r>
              <a:rPr lang="hu-HU" dirty="0"/>
              <a:t>Szita: Így született meg az EEP azaz az </a:t>
            </a:r>
            <a:r>
              <a:rPr lang="hu-HU" dirty="0" err="1"/>
              <a:t>Elite</a:t>
            </a:r>
            <a:r>
              <a:rPr lang="hu-HU" dirty="0"/>
              <a:t> </a:t>
            </a:r>
            <a:r>
              <a:rPr lang="hu-HU" dirty="0" err="1"/>
              <a:t>Employment</a:t>
            </a:r>
            <a:r>
              <a:rPr lang="hu-HU" dirty="0"/>
              <a:t> </a:t>
            </a:r>
            <a:r>
              <a:rPr lang="hu-HU" dirty="0" err="1"/>
              <a:t>Pursuit</a:t>
            </a:r>
            <a:r>
              <a:rPr lang="hu-HU" dirty="0"/>
              <a:t>. Egy egyszerűen kezelhető program ami letisztult, minden korosztály számára könnyen kezelhető és pofon egyszerű használni is. Könnyű rajta a munkák között keresni, könnyű felrakni új munkát és a meglévők között találni számunkra megfelelőt.</a:t>
            </a:r>
          </a:p>
        </p:txBody>
      </p:sp>
      <p:sp>
        <p:nvSpPr>
          <p:cNvPr id="4" name="Dia számának helye 3"/>
          <p:cNvSpPr>
            <a:spLocks noGrp="1"/>
          </p:cNvSpPr>
          <p:nvPr>
            <p:ph type="sldNum" sz="quarter" idx="5"/>
          </p:nvPr>
        </p:nvSpPr>
        <p:spPr/>
        <p:txBody>
          <a:bodyPr/>
          <a:lstStyle/>
          <a:p>
            <a:fld id="{835AAFEA-707D-4522-B487-96AE56E91A98}" type="slidenum">
              <a:rPr lang="hu-HU" smtClean="0"/>
              <a:t>2</a:t>
            </a:fld>
            <a:endParaRPr lang="hu-HU"/>
          </a:p>
        </p:txBody>
      </p:sp>
    </p:spTree>
    <p:extLst>
      <p:ext uri="{BB962C8B-B14F-4D97-AF65-F5344CB8AC3E}">
        <p14:creationId xmlns:p14="http://schemas.microsoft.com/office/powerpoint/2010/main" val="297635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Több funkció is megtalálható az oldalon. Ezek közül az egyik legfontosabb a Regisztráció és a belépés. Ezek a funkciók nélkül a program lényegét nem tudjuk elérni. Bejelentkezés után lehetőségünk nyílik módosítani a profilunkat amivel bejelentkeztünk.</a:t>
            </a:r>
          </a:p>
          <a:p>
            <a:r>
              <a:rPr lang="hu-HU" dirty="0"/>
              <a:t>Szkurkay: A hirdetések fül alatt tudunk keresni az adott szakmák, azokon belül a meglévő munkák között, tudunk hozzá adni új munkát illetve törölni az általunk megadottak között. A munkaadó elérhetősége is elég fontos, mivel itt tudjuk felvenni a kapcsolatot az adott illetővel aki a munkát kínálja.</a:t>
            </a:r>
          </a:p>
        </p:txBody>
      </p:sp>
      <p:sp>
        <p:nvSpPr>
          <p:cNvPr id="4" name="Dia számának helye 3"/>
          <p:cNvSpPr>
            <a:spLocks noGrp="1"/>
          </p:cNvSpPr>
          <p:nvPr>
            <p:ph type="sldNum" sz="quarter" idx="5"/>
          </p:nvPr>
        </p:nvSpPr>
        <p:spPr/>
        <p:txBody>
          <a:bodyPr/>
          <a:lstStyle/>
          <a:p>
            <a:fld id="{835AAFEA-707D-4522-B487-96AE56E91A98}" type="slidenum">
              <a:rPr lang="hu-HU" smtClean="0"/>
              <a:t>3</a:t>
            </a:fld>
            <a:endParaRPr lang="hu-HU"/>
          </a:p>
        </p:txBody>
      </p:sp>
    </p:spTree>
    <p:extLst>
      <p:ext uri="{BB962C8B-B14F-4D97-AF65-F5344CB8AC3E}">
        <p14:creationId xmlns:p14="http://schemas.microsoft.com/office/powerpoint/2010/main" val="1077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Szkurkay: Három fontosabb részre tudjuk bontani a programunkat. Létezik a Backend, a Frontend és az Adatbázis is. Ezeket részletezve elmondjuk a következő diákban.</a:t>
            </a:r>
          </a:p>
        </p:txBody>
      </p:sp>
      <p:sp>
        <p:nvSpPr>
          <p:cNvPr id="4" name="Dia számának helye 3"/>
          <p:cNvSpPr>
            <a:spLocks noGrp="1"/>
          </p:cNvSpPr>
          <p:nvPr>
            <p:ph type="sldNum" sz="quarter" idx="5"/>
          </p:nvPr>
        </p:nvSpPr>
        <p:spPr/>
        <p:txBody>
          <a:bodyPr/>
          <a:lstStyle/>
          <a:p>
            <a:fld id="{835AAFEA-707D-4522-B487-96AE56E91A98}" type="slidenum">
              <a:rPr lang="hu-HU" smtClean="0"/>
              <a:t>4</a:t>
            </a:fld>
            <a:endParaRPr lang="hu-HU"/>
          </a:p>
        </p:txBody>
      </p:sp>
    </p:spTree>
    <p:extLst>
      <p:ext uri="{BB962C8B-B14F-4D97-AF65-F5344CB8AC3E}">
        <p14:creationId xmlns:p14="http://schemas.microsoft.com/office/powerpoint/2010/main" val="167139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Táblákat hoztunk létre az adatbázisban amibe minta adatokat töltöttünk fel. PHP segítségével hoztuk létre a Backend és a Frontend közti kapcsolatot. </a:t>
            </a:r>
          </a:p>
        </p:txBody>
      </p:sp>
      <p:sp>
        <p:nvSpPr>
          <p:cNvPr id="4" name="Dia számának helye 3"/>
          <p:cNvSpPr>
            <a:spLocks noGrp="1"/>
          </p:cNvSpPr>
          <p:nvPr>
            <p:ph type="sldNum" sz="quarter" idx="5"/>
          </p:nvPr>
        </p:nvSpPr>
        <p:spPr/>
        <p:txBody>
          <a:bodyPr/>
          <a:lstStyle/>
          <a:p>
            <a:fld id="{835AAFEA-707D-4522-B487-96AE56E91A98}" type="slidenum">
              <a:rPr lang="hu-HU" smtClean="0"/>
              <a:t>5</a:t>
            </a:fld>
            <a:endParaRPr lang="hu-HU"/>
          </a:p>
        </p:txBody>
      </p:sp>
    </p:spTree>
    <p:extLst>
      <p:ext uri="{BB962C8B-B14F-4D97-AF65-F5344CB8AC3E}">
        <p14:creationId xmlns:p14="http://schemas.microsoft.com/office/powerpoint/2010/main" val="62610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Szkurkay: A frontendhez </a:t>
            </a:r>
            <a:r>
              <a:rPr lang="hu-HU" dirty="0" err="1"/>
              <a:t>Bootstrap</a:t>
            </a:r>
            <a:r>
              <a:rPr lang="hu-HU" dirty="0"/>
              <a:t> </a:t>
            </a:r>
            <a:r>
              <a:rPr lang="hu-HU" dirty="0" err="1"/>
              <a:t>componenst</a:t>
            </a:r>
            <a:r>
              <a:rPr lang="hu-HU" dirty="0"/>
              <a:t> és </a:t>
            </a:r>
            <a:r>
              <a:rPr lang="hu-HU" dirty="0" err="1"/>
              <a:t>javascriptet</a:t>
            </a:r>
            <a:r>
              <a:rPr lang="hu-HU" dirty="0"/>
              <a:t> használtunk. Keretrendszert nem használtunk, mert úgy gondoltuk hogy számunkra könnyebb lesz így. Visual </a:t>
            </a:r>
            <a:r>
              <a:rPr lang="hu-HU" dirty="0" err="1"/>
              <a:t>Studio</a:t>
            </a:r>
            <a:r>
              <a:rPr lang="hu-HU" dirty="0"/>
              <a:t> </a:t>
            </a:r>
            <a:r>
              <a:rPr lang="hu-HU" dirty="0" err="1"/>
              <a:t>Code</a:t>
            </a:r>
            <a:r>
              <a:rPr lang="hu-HU" dirty="0"/>
              <a:t>-ban illetve </a:t>
            </a:r>
            <a:r>
              <a:rPr lang="hu-HU" dirty="0" err="1"/>
              <a:t>WebStorm</a:t>
            </a:r>
            <a:r>
              <a:rPr lang="hu-HU" dirty="0"/>
              <a:t>-ban dolgoztunk. </a:t>
            </a:r>
          </a:p>
        </p:txBody>
      </p:sp>
      <p:sp>
        <p:nvSpPr>
          <p:cNvPr id="4" name="Dia számának helye 3"/>
          <p:cNvSpPr>
            <a:spLocks noGrp="1"/>
          </p:cNvSpPr>
          <p:nvPr>
            <p:ph type="sldNum" sz="quarter" idx="5"/>
          </p:nvPr>
        </p:nvSpPr>
        <p:spPr/>
        <p:txBody>
          <a:bodyPr/>
          <a:lstStyle/>
          <a:p>
            <a:fld id="{835AAFEA-707D-4522-B487-96AE56E91A98}" type="slidenum">
              <a:rPr lang="hu-HU" smtClean="0"/>
              <a:t>6</a:t>
            </a:fld>
            <a:endParaRPr lang="hu-HU"/>
          </a:p>
        </p:txBody>
      </p:sp>
    </p:spTree>
    <p:extLst>
      <p:ext uri="{BB962C8B-B14F-4D97-AF65-F5344CB8AC3E}">
        <p14:creationId xmlns:p14="http://schemas.microsoft.com/office/powerpoint/2010/main" val="320635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Több alkalmazást is igyekeztünk használni és ez által még jobban megismerni azok működését. Többek között használtuk a Visual </a:t>
            </a:r>
            <a:r>
              <a:rPr lang="hu-HU" dirty="0" err="1"/>
              <a:t>Studio</a:t>
            </a:r>
            <a:r>
              <a:rPr lang="hu-HU" dirty="0"/>
              <a:t> </a:t>
            </a:r>
            <a:r>
              <a:rPr lang="hu-HU" dirty="0" err="1"/>
              <a:t>Code</a:t>
            </a:r>
            <a:r>
              <a:rPr lang="hu-HU" dirty="0"/>
              <a:t>-ot, a </a:t>
            </a:r>
            <a:r>
              <a:rPr lang="hu-HU" dirty="0" err="1"/>
              <a:t>WebStorm</a:t>
            </a:r>
            <a:r>
              <a:rPr lang="hu-HU" dirty="0"/>
              <a:t>-ot, igyekeztünk </a:t>
            </a:r>
            <a:r>
              <a:rPr lang="hu-HU" dirty="0" err="1"/>
              <a:t>DataGrip-et</a:t>
            </a:r>
            <a:r>
              <a:rPr lang="hu-HU" dirty="0"/>
              <a:t> illetve XAMPP-ot használni az adatbázis létrehozásához valamint ismerkedtünk a </a:t>
            </a:r>
            <a:r>
              <a:rPr lang="hu-HU" dirty="0" err="1"/>
              <a:t>PhpStorm-al</a:t>
            </a:r>
            <a:r>
              <a:rPr lang="hu-HU" dirty="0"/>
              <a:t> is. Használtuk a helyi hálózatot a XAMPP-</a:t>
            </a:r>
            <a:r>
              <a:rPr lang="hu-HU" dirty="0" err="1"/>
              <a:t>nál</a:t>
            </a:r>
            <a:r>
              <a:rPr lang="hu-HU" dirty="0"/>
              <a:t> illetve távoli szerver-t is amit az iskola biztosított.</a:t>
            </a:r>
          </a:p>
        </p:txBody>
      </p:sp>
      <p:sp>
        <p:nvSpPr>
          <p:cNvPr id="4" name="Dia számának helye 3"/>
          <p:cNvSpPr>
            <a:spLocks noGrp="1"/>
          </p:cNvSpPr>
          <p:nvPr>
            <p:ph type="sldNum" sz="quarter" idx="5"/>
          </p:nvPr>
        </p:nvSpPr>
        <p:spPr/>
        <p:txBody>
          <a:bodyPr/>
          <a:lstStyle/>
          <a:p>
            <a:fld id="{835AAFEA-707D-4522-B487-96AE56E91A98}" type="slidenum">
              <a:rPr lang="hu-HU" smtClean="0"/>
              <a:t>7</a:t>
            </a:fld>
            <a:endParaRPr lang="hu-HU"/>
          </a:p>
        </p:txBody>
      </p:sp>
    </p:spTree>
    <p:extLst>
      <p:ext uri="{BB962C8B-B14F-4D97-AF65-F5344CB8AC3E}">
        <p14:creationId xmlns:p14="http://schemas.microsoft.com/office/powerpoint/2010/main" val="434397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Szkurkay: Az adatbázist </a:t>
            </a:r>
            <a:r>
              <a:rPr lang="hu-HU" dirty="0" err="1"/>
              <a:t>MySQL</a:t>
            </a:r>
            <a:r>
              <a:rPr lang="hu-HU" dirty="0"/>
              <a:t>-ben készítettünk a XAMPP alkalmazásban. Próbáltuk használni </a:t>
            </a:r>
            <a:r>
              <a:rPr lang="hu-HU" dirty="0" err="1"/>
              <a:t>DataGrip-et</a:t>
            </a:r>
            <a:r>
              <a:rPr lang="hu-HU" dirty="0"/>
              <a:t>, de a XAMPP-ot könnyebben tudtuk kezelni. Az adatbázisban 6 tábla található, ezek pedig felvannak töltve példa adatokkal, ami elsőként manuálisan beírt adatokat, majd a későbbiekben a már kész oldalról történt feltöltéseket tartalmazza. </a:t>
            </a:r>
          </a:p>
        </p:txBody>
      </p:sp>
      <p:sp>
        <p:nvSpPr>
          <p:cNvPr id="4" name="Dia számának helye 3"/>
          <p:cNvSpPr>
            <a:spLocks noGrp="1"/>
          </p:cNvSpPr>
          <p:nvPr>
            <p:ph type="sldNum" sz="quarter" idx="5"/>
          </p:nvPr>
        </p:nvSpPr>
        <p:spPr/>
        <p:txBody>
          <a:bodyPr/>
          <a:lstStyle/>
          <a:p>
            <a:fld id="{835AAFEA-707D-4522-B487-96AE56E91A98}" type="slidenum">
              <a:rPr lang="hu-HU" smtClean="0"/>
              <a:t>8</a:t>
            </a:fld>
            <a:endParaRPr lang="hu-HU"/>
          </a:p>
        </p:txBody>
      </p:sp>
    </p:spTree>
    <p:extLst>
      <p:ext uri="{BB962C8B-B14F-4D97-AF65-F5344CB8AC3E}">
        <p14:creationId xmlns:p14="http://schemas.microsoft.com/office/powerpoint/2010/main" val="12809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Szita: Itt található az adatbázis, Az egyik legfontosabb a USER tábla ami csatlakozik a VALLALKOZO, MUNKALTATO és a MUNKA táblával. Aki a munkát feltölteni kívánja annak az adatai, a munkáltató táblában történtek elmentésre. Fontos, hogy jó emailt adjunk meg a munka feltöltésénél mivel ahhoz az emailhez csatolja hozzá az adott munkát, annak az embernek az elérhetőségei fognak megjelenni azok számára, aki érdeklődik a munka iránt.</a:t>
            </a:r>
          </a:p>
        </p:txBody>
      </p:sp>
      <p:sp>
        <p:nvSpPr>
          <p:cNvPr id="4" name="Dia számának helye 3"/>
          <p:cNvSpPr>
            <a:spLocks noGrp="1"/>
          </p:cNvSpPr>
          <p:nvPr>
            <p:ph type="sldNum" sz="quarter" idx="5"/>
          </p:nvPr>
        </p:nvSpPr>
        <p:spPr/>
        <p:txBody>
          <a:bodyPr/>
          <a:lstStyle/>
          <a:p>
            <a:fld id="{835AAFEA-707D-4522-B487-96AE56E91A98}" type="slidenum">
              <a:rPr lang="hu-HU" smtClean="0"/>
              <a:t>9</a:t>
            </a:fld>
            <a:endParaRPr lang="hu-HU"/>
          </a:p>
        </p:txBody>
      </p:sp>
    </p:spTree>
    <p:extLst>
      <p:ext uri="{BB962C8B-B14F-4D97-AF65-F5344CB8AC3E}">
        <p14:creationId xmlns:p14="http://schemas.microsoft.com/office/powerpoint/2010/main" val="102481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u-HU"/>
              <a:t>Mintacím szerkesztése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99A8DD2-C443-44AD-85B3-4CE72B962C5F}" type="datetimeFigureOut">
              <a:rPr lang="en-US" smtClean="0"/>
              <a:t>4/30/2024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A4FCA09-A334-4A38-8A78-E51DCD588AB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96786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117387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567885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05657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u-HU"/>
              <a:t>Mintacím szerkesztése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99A8DD2-C443-44AD-85B3-4CE72B962C5F}" type="datetimeFigureOut">
              <a:rPr lang="en-US" smtClean="0"/>
              <a:t>4/30/2024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A4FCA09-A334-4A38-8A78-E51DCD588AB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4445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u-HU"/>
              <a:t>Mintacím szerkesztése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90162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u-HU"/>
              <a:t>Mintacím szerkesztése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02533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641835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59281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u-HU"/>
              <a:t>Mintacím szerkesztése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9A8DD2-C443-44AD-85B3-4CE72B962C5F}" type="datetimeFigureOut">
              <a:rPr lang="en-US" smtClean="0"/>
              <a:t>4/30/2024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4FCA09-A334-4A38-8A78-E51DCD588AB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0375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u-HU"/>
              <a:t>Mintacím szerkesztése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9A8DD2-C443-44AD-85B3-4CE72B962C5F}" type="datetimeFigureOut">
              <a:rPr lang="en-US" smtClean="0"/>
              <a:t>4/30/2024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4FCA09-A334-4A38-8A78-E51DCD588AB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060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99A8DD2-C443-44AD-85B3-4CE72B962C5F}" type="datetimeFigureOut">
              <a:rPr lang="en-US" smtClean="0"/>
              <a:t>4/30/2024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A4FCA09-A334-4A38-8A78-E51DCD588AB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759818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CDA5809-5664-4520-ADC8-6959936A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Kép 5" descr="A képen szöveg, Betűtípus, Grafika, embléma látható&#10;&#10;Automatikusan generált leírás">
            <a:extLst>
              <a:ext uri="{FF2B5EF4-FFF2-40B4-BE49-F238E27FC236}">
                <a16:creationId xmlns:a16="http://schemas.microsoft.com/office/drawing/2014/main" id="{20F74877-E526-9345-2574-30DDC574B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 y="1263012"/>
            <a:ext cx="4331976" cy="4331976"/>
          </a:xfrm>
          <a:prstGeom prst="rect">
            <a:avLst/>
          </a:prstGeom>
        </p:spPr>
      </p:pic>
      <p:sp>
        <p:nvSpPr>
          <p:cNvPr id="50" name="Freeform 6">
            <a:extLst>
              <a:ext uri="{FF2B5EF4-FFF2-40B4-BE49-F238E27FC236}">
                <a16:creationId xmlns:a16="http://schemas.microsoft.com/office/drawing/2014/main" id="{D4C54414-6E76-4C63-9BDF-ED19F3B33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hu-HU"/>
          </a:p>
        </p:txBody>
      </p:sp>
      <p:sp>
        <p:nvSpPr>
          <p:cNvPr id="2" name="Cím 1">
            <a:extLst>
              <a:ext uri="{FF2B5EF4-FFF2-40B4-BE49-F238E27FC236}">
                <a16:creationId xmlns:a16="http://schemas.microsoft.com/office/drawing/2014/main" id="{E04E6545-73CB-F08D-0E11-5E07C388DE1D}"/>
              </a:ext>
            </a:extLst>
          </p:cNvPr>
          <p:cNvSpPr>
            <a:spLocks noGrp="1"/>
          </p:cNvSpPr>
          <p:nvPr>
            <p:ph type="ctrTitle"/>
          </p:nvPr>
        </p:nvSpPr>
        <p:spPr>
          <a:xfrm>
            <a:off x="6138004" y="1480930"/>
            <a:ext cx="5607908" cy="3254321"/>
          </a:xfrm>
        </p:spPr>
        <p:txBody>
          <a:bodyPr>
            <a:normAutofit/>
          </a:bodyPr>
          <a:lstStyle/>
          <a:p>
            <a:pPr algn="l"/>
            <a:r>
              <a:rPr lang="hu-HU" sz="7000" dirty="0" err="1"/>
              <a:t>Elite</a:t>
            </a:r>
            <a:br>
              <a:rPr lang="hu-HU" sz="7000" dirty="0"/>
            </a:br>
            <a:r>
              <a:rPr lang="hu-HU" sz="7000" dirty="0" err="1"/>
              <a:t>Employment</a:t>
            </a:r>
            <a:br>
              <a:rPr lang="hu-HU" sz="7000" dirty="0"/>
            </a:br>
            <a:r>
              <a:rPr lang="hu-HU" sz="7000" dirty="0" err="1"/>
              <a:t>Pursuit</a:t>
            </a:r>
            <a:endParaRPr lang="hu-HU" sz="7000" dirty="0"/>
          </a:p>
        </p:txBody>
      </p:sp>
      <p:sp>
        <p:nvSpPr>
          <p:cNvPr id="3" name="Alcím 2">
            <a:extLst>
              <a:ext uri="{FF2B5EF4-FFF2-40B4-BE49-F238E27FC236}">
                <a16:creationId xmlns:a16="http://schemas.microsoft.com/office/drawing/2014/main" id="{AF3B9E65-3019-ACD3-6995-760C20A8B2D9}"/>
              </a:ext>
            </a:extLst>
          </p:cNvPr>
          <p:cNvSpPr>
            <a:spLocks noGrp="1"/>
          </p:cNvSpPr>
          <p:nvPr>
            <p:ph type="subTitle" idx="1"/>
          </p:nvPr>
        </p:nvSpPr>
        <p:spPr>
          <a:xfrm>
            <a:off x="6138006" y="4804850"/>
            <a:ext cx="5607906" cy="1086237"/>
          </a:xfrm>
        </p:spPr>
        <p:txBody>
          <a:bodyPr>
            <a:normAutofit/>
          </a:bodyPr>
          <a:lstStyle/>
          <a:p>
            <a:pPr algn="l">
              <a:spcAft>
                <a:spcPts val="600"/>
              </a:spcAft>
            </a:pPr>
            <a:r>
              <a:rPr lang="hu-HU" dirty="0" err="1">
                <a:solidFill>
                  <a:srgbClr val="EFEDE3"/>
                </a:solidFill>
              </a:rPr>
              <a:t>Created</a:t>
            </a:r>
            <a:r>
              <a:rPr lang="hu-HU" dirty="0">
                <a:solidFill>
                  <a:srgbClr val="EFEDE3"/>
                </a:solidFill>
              </a:rPr>
              <a:t> </a:t>
            </a:r>
            <a:r>
              <a:rPr lang="hu-HU" dirty="0" err="1">
                <a:solidFill>
                  <a:srgbClr val="EFEDE3"/>
                </a:solidFill>
              </a:rPr>
              <a:t>By</a:t>
            </a:r>
            <a:r>
              <a:rPr lang="hu-HU" dirty="0">
                <a:solidFill>
                  <a:srgbClr val="EFEDE3"/>
                </a:solidFill>
              </a:rPr>
              <a:t>: Szita Benedek, Szkurkay Márk</a:t>
            </a:r>
          </a:p>
        </p:txBody>
      </p:sp>
    </p:spTree>
    <p:extLst>
      <p:ext uri="{BB962C8B-B14F-4D97-AF65-F5344CB8AC3E}">
        <p14:creationId xmlns:p14="http://schemas.microsoft.com/office/powerpoint/2010/main" val="605444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9290C364-D8D6-DAEF-7602-541896323A10}"/>
              </a:ext>
            </a:extLst>
          </p:cNvPr>
          <p:cNvSpPr>
            <a:spLocks noGrp="1"/>
          </p:cNvSpPr>
          <p:nvPr>
            <p:ph type="title"/>
          </p:nvPr>
        </p:nvSpPr>
        <p:spPr>
          <a:xfrm>
            <a:off x="784743" y="685800"/>
            <a:ext cx="5793475" cy="1485900"/>
          </a:xfrm>
        </p:spPr>
        <p:txBody>
          <a:bodyPr>
            <a:normAutofit/>
          </a:bodyPr>
          <a:lstStyle/>
          <a:p>
            <a:r>
              <a:rPr lang="hu-HU" b="1" dirty="0" err="1"/>
              <a:t>Responsivity</a:t>
            </a:r>
            <a:endParaRPr lang="hu-HU" b="1" dirty="0"/>
          </a:p>
        </p:txBody>
      </p:sp>
      <p:sp>
        <p:nvSpPr>
          <p:cNvPr id="3" name="Tartalom helye 2">
            <a:extLst>
              <a:ext uri="{FF2B5EF4-FFF2-40B4-BE49-F238E27FC236}">
                <a16:creationId xmlns:a16="http://schemas.microsoft.com/office/drawing/2014/main" id="{40F898CE-21E3-6025-F5EE-C09D5BED495E}"/>
              </a:ext>
            </a:extLst>
          </p:cNvPr>
          <p:cNvSpPr>
            <a:spLocks noGrp="1"/>
          </p:cNvSpPr>
          <p:nvPr>
            <p:ph idx="1"/>
          </p:nvPr>
        </p:nvSpPr>
        <p:spPr>
          <a:xfrm>
            <a:off x="784743" y="2286000"/>
            <a:ext cx="5793475" cy="3581400"/>
          </a:xfrm>
        </p:spPr>
        <p:txBody>
          <a:bodyPr>
            <a:normAutofit/>
          </a:bodyPr>
          <a:lstStyle/>
          <a:p>
            <a:r>
              <a:rPr lang="hu-HU" sz="3200" dirty="0"/>
              <a:t>O</a:t>
            </a:r>
            <a:r>
              <a:rPr lang="en-US" sz="3200" dirty="0" err="1"/>
              <a:t>ptimized</a:t>
            </a:r>
            <a:r>
              <a:rPr lang="en-US" sz="3200" dirty="0"/>
              <a:t> for mobile</a:t>
            </a:r>
          </a:p>
          <a:p>
            <a:r>
              <a:rPr lang="hu-HU" sz="3200" dirty="0"/>
              <a:t>C</a:t>
            </a:r>
            <a:r>
              <a:rPr lang="en-US" sz="3200" dirty="0"/>
              <a:t>an use anywhere and anytime</a:t>
            </a:r>
            <a:endParaRPr lang="hu-HU" sz="3200" dirty="0"/>
          </a:p>
        </p:txBody>
      </p:sp>
      <p:sp>
        <p:nvSpPr>
          <p:cNvPr id="1035" name="Rectangle 1034">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pic>
        <p:nvPicPr>
          <p:cNvPr id="1028" name="Picture 4" descr="image">
            <a:extLst>
              <a:ext uri="{FF2B5EF4-FFF2-40B4-BE49-F238E27FC236}">
                <a16:creationId xmlns:a16="http://schemas.microsoft.com/office/drawing/2014/main" id="{D3051364-9AA8-BC41-8F83-8B0F3E3939B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42552" y="0"/>
            <a:ext cx="2140369" cy="3837357"/>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026" name="Picture 2" descr="image">
            <a:extLst>
              <a:ext uri="{FF2B5EF4-FFF2-40B4-BE49-F238E27FC236}">
                <a16:creationId xmlns:a16="http://schemas.microsoft.com/office/drawing/2014/main" id="{C0775F4A-D5AA-8979-8D24-DF0AEA74B8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12261" y="4076700"/>
            <a:ext cx="4579739" cy="2342719"/>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331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56" name="Rectangle 1049">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2" name="Cím 1">
            <a:extLst>
              <a:ext uri="{FF2B5EF4-FFF2-40B4-BE49-F238E27FC236}">
                <a16:creationId xmlns:a16="http://schemas.microsoft.com/office/drawing/2014/main" id="{216CDFEB-CD87-C5ED-6464-0D5EB191F083}"/>
              </a:ext>
            </a:extLst>
          </p:cNvPr>
          <p:cNvSpPr>
            <a:spLocks noGrp="1"/>
          </p:cNvSpPr>
          <p:nvPr>
            <p:ph type="title"/>
          </p:nvPr>
        </p:nvSpPr>
        <p:spPr>
          <a:xfrm>
            <a:off x="640081" y="631373"/>
            <a:ext cx="4018839" cy="2035628"/>
          </a:xfrm>
        </p:spPr>
        <p:txBody>
          <a:bodyPr>
            <a:normAutofit/>
          </a:bodyPr>
          <a:lstStyle/>
          <a:p>
            <a:r>
              <a:rPr lang="hu-HU" b="1" dirty="0" err="1"/>
              <a:t>Tests</a:t>
            </a:r>
            <a:endParaRPr lang="hu-HU" b="1" dirty="0"/>
          </a:p>
        </p:txBody>
      </p:sp>
      <p:sp>
        <p:nvSpPr>
          <p:cNvPr id="3" name="Tartalom helye 2">
            <a:extLst>
              <a:ext uri="{FF2B5EF4-FFF2-40B4-BE49-F238E27FC236}">
                <a16:creationId xmlns:a16="http://schemas.microsoft.com/office/drawing/2014/main" id="{6FC297DF-FADE-00A7-537A-F0065DF9A499}"/>
              </a:ext>
            </a:extLst>
          </p:cNvPr>
          <p:cNvSpPr>
            <a:spLocks noGrp="1"/>
          </p:cNvSpPr>
          <p:nvPr>
            <p:ph idx="1"/>
          </p:nvPr>
        </p:nvSpPr>
        <p:spPr>
          <a:xfrm>
            <a:off x="640081" y="1611631"/>
            <a:ext cx="4010296" cy="4625884"/>
          </a:xfrm>
        </p:spPr>
        <p:txBody>
          <a:bodyPr>
            <a:noAutofit/>
          </a:bodyPr>
          <a:lstStyle/>
          <a:p>
            <a:r>
              <a:rPr lang="hu-HU" dirty="0" err="1"/>
              <a:t>All</a:t>
            </a:r>
            <a:endParaRPr lang="hu-HU" dirty="0"/>
          </a:p>
          <a:p>
            <a:pPr lvl="1"/>
            <a:r>
              <a:rPr lang="hu-HU" dirty="0" err="1"/>
              <a:t>Rackhost</a:t>
            </a:r>
            <a:endParaRPr lang="hu-HU" dirty="0"/>
          </a:p>
          <a:p>
            <a:endParaRPr lang="hu-HU" dirty="0"/>
          </a:p>
          <a:p>
            <a:r>
              <a:rPr lang="hu-HU" dirty="0"/>
              <a:t>Backend</a:t>
            </a:r>
          </a:p>
          <a:p>
            <a:pPr lvl="1"/>
            <a:r>
              <a:rPr lang="hu-HU" dirty="0" err="1"/>
              <a:t>Adding</a:t>
            </a:r>
            <a:r>
              <a:rPr lang="hu-HU" dirty="0"/>
              <a:t> </a:t>
            </a:r>
            <a:r>
              <a:rPr lang="hu-HU" dirty="0" err="1"/>
              <a:t>data</a:t>
            </a:r>
            <a:endParaRPr lang="hu-HU" dirty="0"/>
          </a:p>
          <a:p>
            <a:pPr lvl="1"/>
            <a:r>
              <a:rPr lang="hu-HU" dirty="0" err="1"/>
              <a:t>Delete</a:t>
            </a:r>
            <a:r>
              <a:rPr lang="hu-HU" dirty="0"/>
              <a:t> </a:t>
            </a:r>
            <a:r>
              <a:rPr lang="hu-HU" dirty="0" err="1"/>
              <a:t>data</a:t>
            </a:r>
            <a:endParaRPr lang="hu-HU" dirty="0"/>
          </a:p>
          <a:p>
            <a:pPr lvl="1"/>
            <a:r>
              <a:rPr lang="hu-HU" dirty="0"/>
              <a:t>Edit </a:t>
            </a:r>
            <a:r>
              <a:rPr lang="hu-HU" dirty="0" err="1"/>
              <a:t>data</a:t>
            </a:r>
            <a:endParaRPr lang="hu-HU" dirty="0"/>
          </a:p>
          <a:p>
            <a:pPr lvl="1"/>
            <a:endParaRPr lang="hu-HU" dirty="0"/>
          </a:p>
          <a:p>
            <a:r>
              <a:rPr lang="hu-HU" dirty="0"/>
              <a:t>Frontend</a:t>
            </a:r>
          </a:p>
          <a:p>
            <a:pPr lvl="1"/>
            <a:r>
              <a:rPr lang="hu-HU" dirty="0" err="1"/>
              <a:t>Live</a:t>
            </a:r>
            <a:r>
              <a:rPr lang="hu-HU" dirty="0"/>
              <a:t> </a:t>
            </a:r>
            <a:r>
              <a:rPr lang="hu-HU" dirty="0" err="1"/>
              <a:t>database</a:t>
            </a:r>
            <a:endParaRPr lang="hu-HU" dirty="0"/>
          </a:p>
          <a:p>
            <a:pPr lvl="1"/>
            <a:r>
              <a:rPr lang="hu-HU" dirty="0"/>
              <a:t>Display</a:t>
            </a:r>
          </a:p>
          <a:p>
            <a:pPr lvl="1"/>
            <a:r>
              <a:rPr lang="hu-HU" dirty="0"/>
              <a:t>Main </a:t>
            </a:r>
            <a:r>
              <a:rPr lang="hu-HU" dirty="0" err="1"/>
              <a:t>fuctions</a:t>
            </a:r>
            <a:endParaRPr lang="hu-HU" dirty="0"/>
          </a:p>
        </p:txBody>
      </p:sp>
      <p:sp>
        <p:nvSpPr>
          <p:cNvPr id="1057" name="Rectangle 1051">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pic>
        <p:nvPicPr>
          <p:cNvPr id="1030" name="Picture 6">
            <a:extLst>
              <a:ext uri="{FF2B5EF4-FFF2-40B4-BE49-F238E27FC236}">
                <a16:creationId xmlns:a16="http://schemas.microsoft.com/office/drawing/2014/main" id="{302B47E6-7B55-F5F6-7F25-563D8EC838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5779061" y="205072"/>
            <a:ext cx="6153855" cy="30923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05B006C-191B-2AF0-7E81-5722B49789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tretch/>
        </p:blipFill>
        <p:spPr bwMode="auto">
          <a:xfrm>
            <a:off x="5779062" y="3537757"/>
            <a:ext cx="6153857" cy="309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75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childTnLst>
                          </p:cTn>
                        </p:par>
                        <p:par>
                          <p:cTn id="20" fill="hold">
                            <p:stCondLst>
                              <p:cond delay="16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400"/>
                                        <p:tgtEl>
                                          <p:spTgt spid="3">
                                            <p:txEl>
                                              <p:pRg st="4" end="4"/>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400"/>
                                        <p:tgtEl>
                                          <p:spTgt spid="3">
                                            <p:txEl>
                                              <p:pRg st="5" end="5"/>
                                            </p:txEl>
                                          </p:spTgt>
                                        </p:tgtEl>
                                      </p:cBhvr>
                                    </p:animEffect>
                                  </p:childTnLst>
                                </p:cTn>
                              </p:par>
                            </p:childTnLst>
                          </p:cTn>
                        </p:par>
                        <p:par>
                          <p:cTn id="28" fill="hold">
                            <p:stCondLst>
                              <p:cond delay="24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400"/>
                                        <p:tgtEl>
                                          <p:spTgt spid="3">
                                            <p:txEl>
                                              <p:pRg st="6" end="6"/>
                                            </p:txEl>
                                          </p:spTgt>
                                        </p:tgtEl>
                                      </p:cBhvr>
                                    </p:animEffect>
                                  </p:childTnLst>
                                </p:cTn>
                              </p:par>
                            </p:childTnLst>
                          </p:cTn>
                        </p:par>
                        <p:par>
                          <p:cTn id="32" fill="hold">
                            <p:stCondLst>
                              <p:cond delay="28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400"/>
                                        <p:tgtEl>
                                          <p:spTgt spid="3">
                                            <p:txEl>
                                              <p:pRg st="8" end="8"/>
                                            </p:txEl>
                                          </p:spTgt>
                                        </p:tgtEl>
                                      </p:cBhvr>
                                    </p:animEffect>
                                  </p:childTnLst>
                                </p:cTn>
                              </p:par>
                            </p:childTnLst>
                          </p:cTn>
                        </p:par>
                        <p:par>
                          <p:cTn id="36" fill="hold">
                            <p:stCondLst>
                              <p:cond delay="32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400"/>
                                        <p:tgtEl>
                                          <p:spTgt spid="3">
                                            <p:txEl>
                                              <p:pRg st="9" end="9"/>
                                            </p:txEl>
                                          </p:spTgt>
                                        </p:tgtEl>
                                      </p:cBhvr>
                                    </p:animEffect>
                                  </p:childTnLst>
                                </p:cTn>
                              </p:par>
                            </p:childTnLst>
                          </p:cTn>
                        </p:par>
                        <p:par>
                          <p:cTn id="40" fill="hold">
                            <p:stCondLst>
                              <p:cond delay="3600"/>
                            </p:stCondLst>
                            <p:childTnLst>
                              <p:par>
                                <p:cTn id="41" presetID="10" presetClass="entr" presetSubtype="0"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400"/>
                                        <p:tgtEl>
                                          <p:spTgt spid="3">
                                            <p:txEl>
                                              <p:pRg st="10" end="10"/>
                                            </p:txEl>
                                          </p:spTgt>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4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17" name="Rectangle 4116">
            <a:extLst>
              <a:ext uri="{FF2B5EF4-FFF2-40B4-BE49-F238E27FC236}">
                <a16:creationId xmlns:a16="http://schemas.microsoft.com/office/drawing/2014/main" id="{6EFADEDC-47BB-4F2C-AB69-715527B4D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F3D67F59-EE78-5D09-DAE7-7A4A6E1ECA69}"/>
              </a:ext>
            </a:extLst>
          </p:cNvPr>
          <p:cNvSpPr>
            <a:spLocks noGrp="1"/>
          </p:cNvSpPr>
          <p:nvPr>
            <p:ph type="title"/>
          </p:nvPr>
        </p:nvSpPr>
        <p:spPr>
          <a:xfrm>
            <a:off x="5100824" y="685800"/>
            <a:ext cx="6176776" cy="1485900"/>
          </a:xfrm>
        </p:spPr>
        <p:txBody>
          <a:bodyPr>
            <a:normAutofit/>
          </a:bodyPr>
          <a:lstStyle/>
          <a:p>
            <a:r>
              <a:rPr lang="hu-HU" b="1" dirty="0" err="1"/>
              <a:t>Teamwork</a:t>
            </a:r>
            <a:endParaRPr lang="hu-HU" b="1" dirty="0"/>
          </a:p>
        </p:txBody>
      </p:sp>
      <p:pic>
        <p:nvPicPr>
          <p:cNvPr id="4098" name="Picture 2" descr="What Is GitHub? Definition, Uses, &amp; Getting Started">
            <a:extLst>
              <a:ext uri="{FF2B5EF4-FFF2-40B4-BE49-F238E27FC236}">
                <a16:creationId xmlns:a16="http://schemas.microsoft.com/office/drawing/2014/main" id="{14488DC7-7C80-6232-3733-36C8912790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685800"/>
            <a:ext cx="4373544" cy="2755332"/>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4100" name="Picture 4" descr="How do college students use Discord?">
            <a:extLst>
              <a:ext uri="{FF2B5EF4-FFF2-40B4-BE49-F238E27FC236}">
                <a16:creationId xmlns:a16="http://schemas.microsoft.com/office/drawing/2014/main" id="{30C8CAD2-7EF1-3252-F6FC-B11C40C252C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3721091"/>
            <a:ext cx="4373544" cy="2460118"/>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4119" name="Rectangle 4118">
            <a:extLst>
              <a:ext uri="{FF2B5EF4-FFF2-40B4-BE49-F238E27FC236}">
                <a16:creationId xmlns:a16="http://schemas.microsoft.com/office/drawing/2014/main" id="{CC97F718-8333-4ACB-AEE4-87F88BE1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3" name="Tartalom helye 2">
            <a:extLst>
              <a:ext uri="{FF2B5EF4-FFF2-40B4-BE49-F238E27FC236}">
                <a16:creationId xmlns:a16="http://schemas.microsoft.com/office/drawing/2014/main" id="{5E453EE9-1830-5DFA-A5AA-0E983C68F8A6}"/>
              </a:ext>
            </a:extLst>
          </p:cNvPr>
          <p:cNvSpPr>
            <a:spLocks noGrp="1"/>
          </p:cNvSpPr>
          <p:nvPr>
            <p:ph idx="1"/>
          </p:nvPr>
        </p:nvSpPr>
        <p:spPr>
          <a:xfrm>
            <a:off x="5100824" y="2286000"/>
            <a:ext cx="6176776" cy="3581400"/>
          </a:xfrm>
        </p:spPr>
        <p:txBody>
          <a:bodyPr>
            <a:normAutofit/>
          </a:bodyPr>
          <a:lstStyle/>
          <a:p>
            <a:r>
              <a:rPr lang="hu-HU" dirty="0" err="1"/>
              <a:t>Github</a:t>
            </a:r>
            <a:endParaRPr lang="hu-HU" dirty="0"/>
          </a:p>
          <a:p>
            <a:r>
              <a:rPr lang="hu-HU" dirty="0" err="1"/>
              <a:t>Discord</a:t>
            </a:r>
            <a:endParaRPr lang="hu-HU" dirty="0"/>
          </a:p>
          <a:p>
            <a:r>
              <a:rPr lang="hu-HU" dirty="0" err="1"/>
              <a:t>Full</a:t>
            </a:r>
            <a:r>
              <a:rPr lang="hu-HU" dirty="0"/>
              <a:t> </a:t>
            </a:r>
            <a:r>
              <a:rPr lang="hu-HU" dirty="0" err="1"/>
              <a:t>stack</a:t>
            </a:r>
            <a:r>
              <a:rPr lang="hu-HU" dirty="0"/>
              <a:t> </a:t>
            </a:r>
            <a:r>
              <a:rPr lang="hu-HU" dirty="0" err="1"/>
              <a:t>seperation</a:t>
            </a:r>
            <a:endParaRPr lang="hu-HU" dirty="0"/>
          </a:p>
          <a:p>
            <a:r>
              <a:rPr lang="hu-HU" dirty="0" err="1"/>
              <a:t>Divided</a:t>
            </a:r>
            <a:r>
              <a:rPr lang="hu-HU" dirty="0"/>
              <a:t> </a:t>
            </a:r>
            <a:r>
              <a:rPr lang="hu-HU" dirty="0" err="1"/>
              <a:t>by</a:t>
            </a:r>
            <a:r>
              <a:rPr lang="hu-HU" dirty="0"/>
              <a:t> </a:t>
            </a:r>
            <a:r>
              <a:rPr lang="hu-HU" dirty="0" err="1"/>
              <a:t>tasks</a:t>
            </a:r>
            <a:endParaRPr lang="hu-HU" dirty="0"/>
          </a:p>
        </p:txBody>
      </p:sp>
    </p:spTree>
    <p:extLst>
      <p:ext uri="{BB962C8B-B14F-4D97-AF65-F5344CB8AC3E}">
        <p14:creationId xmlns:p14="http://schemas.microsoft.com/office/powerpoint/2010/main" val="19293754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400"/>
                                        <p:tgtEl>
                                          <p:spTgt spid="3">
                                            <p:txEl>
                                              <p:pRg st="2" end="2"/>
                                            </p:txEl>
                                          </p:spTgt>
                                        </p:tgtEl>
                                      </p:cBhvr>
                                    </p:animEffect>
                                  </p:childTnLst>
                                </p:cTn>
                              </p:par>
                            </p:childTnLst>
                          </p:cTn>
                        </p:par>
                        <p:par>
                          <p:cTn id="20" fill="hold">
                            <p:stCondLst>
                              <p:cond delay="16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3F3387C4-DD08-C973-53CC-913C4A0DD4A6}"/>
              </a:ext>
            </a:extLst>
          </p:cNvPr>
          <p:cNvSpPr>
            <a:spLocks noGrp="1"/>
          </p:cNvSpPr>
          <p:nvPr>
            <p:ph type="title"/>
          </p:nvPr>
        </p:nvSpPr>
        <p:spPr>
          <a:xfrm>
            <a:off x="640080" y="639704"/>
            <a:ext cx="3299579" cy="5577840"/>
          </a:xfrm>
        </p:spPr>
        <p:txBody>
          <a:bodyPr anchor="ctr">
            <a:normAutofit/>
          </a:bodyPr>
          <a:lstStyle/>
          <a:p>
            <a:pPr algn="ctr"/>
            <a:r>
              <a:rPr lang="hu-HU" b="1" dirty="0" err="1"/>
              <a:t>Teamwork</a:t>
            </a:r>
            <a:r>
              <a:rPr lang="hu-HU" b="1" dirty="0"/>
              <a:t> - Backend</a:t>
            </a:r>
          </a:p>
        </p:txBody>
      </p:sp>
      <p:graphicFrame>
        <p:nvGraphicFramePr>
          <p:cNvPr id="5" name="Tartalom helye 2">
            <a:extLst>
              <a:ext uri="{FF2B5EF4-FFF2-40B4-BE49-F238E27FC236}">
                <a16:creationId xmlns:a16="http://schemas.microsoft.com/office/drawing/2014/main" id="{C1AEBD84-F98B-EEE0-66C3-25B18FCF50D8}"/>
              </a:ext>
            </a:extLst>
          </p:cNvPr>
          <p:cNvGraphicFramePr>
            <a:graphicFrameLocks noGrp="1"/>
          </p:cNvGraphicFramePr>
          <p:nvPr>
            <p:ph idx="1"/>
            <p:extLst>
              <p:ext uri="{D42A27DB-BD31-4B8C-83A1-F6EECF244321}">
                <p14:modId xmlns:p14="http://schemas.microsoft.com/office/powerpoint/2010/main" val="1573876345"/>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8257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400"/>
                                        <p:tgtEl>
                                          <p:spTgt spid="2"/>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3F3387C4-DD08-C973-53CC-913C4A0DD4A6}"/>
              </a:ext>
            </a:extLst>
          </p:cNvPr>
          <p:cNvSpPr>
            <a:spLocks noGrp="1"/>
          </p:cNvSpPr>
          <p:nvPr>
            <p:ph type="title"/>
          </p:nvPr>
        </p:nvSpPr>
        <p:spPr>
          <a:xfrm>
            <a:off x="643467" y="685800"/>
            <a:ext cx="10905066" cy="1485900"/>
          </a:xfrm>
          <a:noFill/>
        </p:spPr>
        <p:txBody>
          <a:bodyPr>
            <a:normAutofit/>
          </a:bodyPr>
          <a:lstStyle/>
          <a:p>
            <a:pPr algn="ctr"/>
            <a:r>
              <a:rPr lang="hu-HU" b="1" dirty="0" err="1"/>
              <a:t>Teamwork</a:t>
            </a:r>
            <a:r>
              <a:rPr lang="hu-HU" b="1" dirty="0"/>
              <a:t> - Frontend</a:t>
            </a:r>
          </a:p>
        </p:txBody>
      </p:sp>
      <p:graphicFrame>
        <p:nvGraphicFramePr>
          <p:cNvPr id="5" name="Tartalom helye 2">
            <a:extLst>
              <a:ext uri="{FF2B5EF4-FFF2-40B4-BE49-F238E27FC236}">
                <a16:creationId xmlns:a16="http://schemas.microsoft.com/office/drawing/2014/main" id="{C1AEBD84-F98B-EEE0-66C3-25B18FCF50D8}"/>
              </a:ext>
            </a:extLst>
          </p:cNvPr>
          <p:cNvGraphicFramePr>
            <a:graphicFrameLocks noGrp="1"/>
          </p:cNvGraphicFramePr>
          <p:nvPr>
            <p:ph idx="1"/>
            <p:extLst>
              <p:ext uri="{D42A27DB-BD31-4B8C-83A1-F6EECF244321}">
                <p14:modId xmlns:p14="http://schemas.microsoft.com/office/powerpoint/2010/main" val="4287915616"/>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6526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400"/>
                                        <p:tgtEl>
                                          <p:spTgt spid="2"/>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4C3B2D3-2C70-B41C-1AF7-5829F4111D16}"/>
              </a:ext>
            </a:extLst>
          </p:cNvPr>
          <p:cNvSpPr>
            <a:spLocks noGrp="1"/>
          </p:cNvSpPr>
          <p:nvPr>
            <p:ph type="title"/>
          </p:nvPr>
        </p:nvSpPr>
        <p:spPr>
          <a:xfrm>
            <a:off x="881743" y="631372"/>
            <a:ext cx="3859851" cy="5606142"/>
          </a:xfrm>
        </p:spPr>
        <p:txBody>
          <a:bodyPr>
            <a:normAutofit/>
          </a:bodyPr>
          <a:lstStyle/>
          <a:p>
            <a:r>
              <a:rPr lang="hu-HU" sz="6000" b="1" dirty="0" err="1"/>
              <a:t>Publication</a:t>
            </a:r>
            <a:endParaRPr lang="hu-HU" sz="6000" b="1" dirty="0"/>
          </a:p>
        </p:txBody>
      </p:sp>
      <p:sp>
        <p:nvSpPr>
          <p:cNvPr id="5127" name="Rectangle 5126">
            <a:extLst>
              <a:ext uri="{FF2B5EF4-FFF2-40B4-BE49-F238E27FC236}">
                <a16:creationId xmlns:a16="http://schemas.microsoft.com/office/drawing/2014/main" id="{597649B1-EA54-4416-AAFC-FF408060C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3" name="Tartalom helye 2">
            <a:extLst>
              <a:ext uri="{FF2B5EF4-FFF2-40B4-BE49-F238E27FC236}">
                <a16:creationId xmlns:a16="http://schemas.microsoft.com/office/drawing/2014/main" id="{48782996-190C-5802-B71E-1F5291ED0F12}"/>
              </a:ext>
            </a:extLst>
          </p:cNvPr>
          <p:cNvSpPr>
            <a:spLocks noGrp="1"/>
          </p:cNvSpPr>
          <p:nvPr>
            <p:ph idx="1"/>
          </p:nvPr>
        </p:nvSpPr>
        <p:spPr>
          <a:xfrm>
            <a:off x="4741595" y="631371"/>
            <a:ext cx="6797262" cy="3744685"/>
          </a:xfrm>
        </p:spPr>
        <p:txBody>
          <a:bodyPr>
            <a:normAutofit/>
          </a:bodyPr>
          <a:lstStyle/>
          <a:p>
            <a:r>
              <a:rPr lang="hu-HU" sz="3600" dirty="0" err="1"/>
              <a:t>Rackhost</a:t>
            </a:r>
            <a:endParaRPr lang="hu-HU" sz="3600" dirty="0"/>
          </a:p>
          <a:p>
            <a:pPr lvl="1"/>
            <a:r>
              <a:rPr lang="hu-HU" sz="3600" dirty="0"/>
              <a:t>elite-employment.hu</a:t>
            </a:r>
          </a:p>
          <a:p>
            <a:r>
              <a:rPr lang="hu-HU" sz="3600" dirty="0" err="1"/>
              <a:t>Github</a:t>
            </a:r>
            <a:endParaRPr lang="hu-HU" sz="3600" dirty="0"/>
          </a:p>
          <a:p>
            <a:pPr lvl="1"/>
            <a:r>
              <a:rPr lang="hu-HU" sz="3600" dirty="0" err="1"/>
              <a:t>We</a:t>
            </a:r>
            <a:r>
              <a:rPr lang="hu-HU" sz="3600" dirty="0"/>
              <a:t> </a:t>
            </a:r>
            <a:r>
              <a:rPr lang="hu-HU" sz="3600" dirty="0" err="1"/>
              <a:t>stored</a:t>
            </a:r>
            <a:r>
              <a:rPr lang="hu-HU" sz="3600" dirty="0"/>
              <a:t> </a:t>
            </a:r>
            <a:r>
              <a:rPr lang="hu-HU" sz="3600" dirty="0" err="1"/>
              <a:t>our</a:t>
            </a:r>
            <a:r>
              <a:rPr lang="hu-HU" sz="3600" dirty="0"/>
              <a:t> </a:t>
            </a:r>
            <a:r>
              <a:rPr lang="hu-HU" sz="3600" dirty="0" err="1"/>
              <a:t>files</a:t>
            </a:r>
            <a:r>
              <a:rPr lang="hu-HU" sz="3600" dirty="0"/>
              <a:t> </a:t>
            </a:r>
            <a:r>
              <a:rPr lang="hu-HU" sz="3600" dirty="0" err="1"/>
              <a:t>there</a:t>
            </a:r>
            <a:endParaRPr lang="hu-HU" sz="3600" dirty="0"/>
          </a:p>
        </p:txBody>
      </p:sp>
      <p:pic>
        <p:nvPicPr>
          <p:cNvPr id="5122" name="Picture 2" descr="Rackhost webshop">
            <a:extLst>
              <a:ext uri="{FF2B5EF4-FFF2-40B4-BE49-F238E27FC236}">
                <a16:creationId xmlns:a16="http://schemas.microsoft.com/office/drawing/2014/main" id="{BE8E1DD8-902F-FB3C-767B-FBA8F58F3A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1595" y="4671662"/>
            <a:ext cx="6797262" cy="1444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299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400"/>
                                        <p:tgtEl>
                                          <p:spTgt spid="3">
                                            <p:txEl>
                                              <p:pRg st="2" end="2"/>
                                            </p:txEl>
                                          </p:spTgt>
                                        </p:tgtEl>
                                      </p:cBhvr>
                                    </p:animEffect>
                                  </p:childTnLst>
                                </p:cTn>
                              </p:par>
                            </p:childTnLst>
                          </p:cTn>
                        </p:par>
                        <p:par>
                          <p:cTn id="20" fill="hold">
                            <p:stCondLst>
                              <p:cond delay="16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descr="Calendar on table">
            <a:extLst>
              <a:ext uri="{FF2B5EF4-FFF2-40B4-BE49-F238E27FC236}">
                <a16:creationId xmlns:a16="http://schemas.microsoft.com/office/drawing/2014/main" id="{67AE19D1-5DBC-A4C0-BEB7-1631D502A377}"/>
              </a:ext>
            </a:extLst>
          </p:cNvPr>
          <p:cNvPicPr>
            <a:picLocks noChangeAspect="1"/>
          </p:cNvPicPr>
          <p:nvPr/>
        </p:nvPicPr>
        <p:blipFill rotWithShape="1">
          <a:blip r:embed="rId3"/>
          <a:srcRect b="15730"/>
          <a:stretch/>
        </p:blipFill>
        <p:spPr>
          <a:xfrm>
            <a:off x="20" y="-1"/>
            <a:ext cx="12191980" cy="6858000"/>
          </a:xfrm>
          <a:prstGeom prst="rect">
            <a:avLst/>
          </a:prstGeom>
        </p:spPr>
      </p:pic>
      <p:sp>
        <p:nvSpPr>
          <p:cNvPr id="22" name="Rectangle 21">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3">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txBody>
          <a:bodyPr/>
          <a:lstStyle/>
          <a:p>
            <a:endParaRPr lang="hu-HU"/>
          </a:p>
        </p:txBody>
      </p:sp>
      <p:sp>
        <p:nvSpPr>
          <p:cNvPr id="2" name="Cím 1">
            <a:extLst>
              <a:ext uri="{FF2B5EF4-FFF2-40B4-BE49-F238E27FC236}">
                <a16:creationId xmlns:a16="http://schemas.microsoft.com/office/drawing/2014/main" id="{531C86E8-7F86-A26D-D89B-BACFCC8E6FC9}"/>
              </a:ext>
            </a:extLst>
          </p:cNvPr>
          <p:cNvSpPr>
            <a:spLocks noGrp="1"/>
          </p:cNvSpPr>
          <p:nvPr>
            <p:ph type="title"/>
          </p:nvPr>
        </p:nvSpPr>
        <p:spPr>
          <a:xfrm>
            <a:off x="1885959" y="2185352"/>
            <a:ext cx="4891887" cy="1025935"/>
          </a:xfrm>
        </p:spPr>
        <p:txBody>
          <a:bodyPr anchor="ctr">
            <a:normAutofit/>
          </a:bodyPr>
          <a:lstStyle/>
          <a:p>
            <a:r>
              <a:rPr lang="hu-HU" sz="3600" b="1"/>
              <a:t>The future</a:t>
            </a:r>
          </a:p>
        </p:txBody>
      </p:sp>
      <p:sp>
        <p:nvSpPr>
          <p:cNvPr id="3" name="Tartalom helye 2">
            <a:extLst>
              <a:ext uri="{FF2B5EF4-FFF2-40B4-BE49-F238E27FC236}">
                <a16:creationId xmlns:a16="http://schemas.microsoft.com/office/drawing/2014/main" id="{7FF40734-01C0-115D-8687-2BEC7BC46819}"/>
              </a:ext>
            </a:extLst>
          </p:cNvPr>
          <p:cNvSpPr>
            <a:spLocks noGrp="1"/>
          </p:cNvSpPr>
          <p:nvPr>
            <p:ph idx="1"/>
          </p:nvPr>
        </p:nvSpPr>
        <p:spPr>
          <a:xfrm>
            <a:off x="1885959" y="3211287"/>
            <a:ext cx="4891887" cy="2068284"/>
          </a:xfrm>
        </p:spPr>
        <p:txBody>
          <a:bodyPr>
            <a:normAutofit/>
          </a:bodyPr>
          <a:lstStyle/>
          <a:p>
            <a:r>
              <a:rPr lang="hu-HU" dirty="0"/>
              <a:t>Mobile App</a:t>
            </a:r>
          </a:p>
          <a:p>
            <a:r>
              <a:rPr lang="hu-HU" dirty="0" err="1"/>
              <a:t>Advertises</a:t>
            </a:r>
            <a:endParaRPr lang="hu-HU" dirty="0"/>
          </a:p>
          <a:p>
            <a:r>
              <a:rPr lang="hu-HU" dirty="0" err="1"/>
              <a:t>Calendar</a:t>
            </a:r>
            <a:endParaRPr lang="hu-HU" dirty="0"/>
          </a:p>
        </p:txBody>
      </p:sp>
    </p:spTree>
    <p:extLst>
      <p:ext uri="{BB962C8B-B14F-4D97-AF65-F5344CB8AC3E}">
        <p14:creationId xmlns:p14="http://schemas.microsoft.com/office/powerpoint/2010/main" val="3197296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hu-HU"/>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hu-HU"/>
            </a:p>
          </p:txBody>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hu-HU"/>
            </a:p>
          </p:txBody>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hu-HU"/>
            </a:p>
          </p:txBody>
        </p:sp>
      </p:grpSp>
      <p:sp>
        <p:nvSpPr>
          <p:cNvPr id="2" name="Cím 1">
            <a:extLst>
              <a:ext uri="{FF2B5EF4-FFF2-40B4-BE49-F238E27FC236}">
                <a16:creationId xmlns:a16="http://schemas.microsoft.com/office/drawing/2014/main" id="{3CE96C54-8515-95A2-CBA8-960FE82A89D7}"/>
              </a:ext>
            </a:extLst>
          </p:cNvPr>
          <p:cNvSpPr>
            <a:spLocks noGrp="1"/>
          </p:cNvSpPr>
          <p:nvPr>
            <p:ph type="title"/>
          </p:nvPr>
        </p:nvSpPr>
        <p:spPr>
          <a:xfrm>
            <a:off x="1915385" y="2310897"/>
            <a:ext cx="8361229" cy="2149327"/>
          </a:xfrm>
        </p:spPr>
        <p:txBody>
          <a:bodyPr vert="horz" lIns="91440" tIns="45720" rIns="91440" bIns="45720" rtlCol="0" anchor="b">
            <a:normAutofit/>
          </a:bodyPr>
          <a:lstStyle/>
          <a:p>
            <a:pPr algn="ctr"/>
            <a:r>
              <a:rPr lang="en-US" sz="7200" cap="all" dirty="0"/>
              <a:t>Elite Employment Pursuit Demo</a:t>
            </a:r>
          </a:p>
        </p:txBody>
      </p:sp>
    </p:spTree>
    <p:extLst>
      <p:ext uri="{BB962C8B-B14F-4D97-AF65-F5344CB8AC3E}">
        <p14:creationId xmlns:p14="http://schemas.microsoft.com/office/powerpoint/2010/main" val="1224729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400"/>
                                        <p:tgtEl>
                                          <p:spTgt spid="1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400"/>
                                        <p:tgtEl>
                                          <p:spTgt spid="13"/>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4F5CE84F-E7A2-0F33-6BEE-E0928E43DB5C}"/>
              </a:ext>
            </a:extLst>
          </p:cNvPr>
          <p:cNvSpPr>
            <a:spLocks noGrp="1"/>
          </p:cNvSpPr>
          <p:nvPr>
            <p:ph type="title"/>
          </p:nvPr>
        </p:nvSpPr>
        <p:spPr>
          <a:xfrm>
            <a:off x="640080" y="639704"/>
            <a:ext cx="3299579" cy="5577840"/>
          </a:xfrm>
        </p:spPr>
        <p:txBody>
          <a:bodyPr anchor="ctr">
            <a:normAutofit/>
          </a:bodyPr>
          <a:lstStyle/>
          <a:p>
            <a:pPr algn="ctr"/>
            <a:r>
              <a:rPr lang="hu-HU" b="1" dirty="0" err="1"/>
              <a:t>Where’s</a:t>
            </a:r>
            <a:r>
              <a:rPr lang="hu-HU" b="1" dirty="0"/>
              <a:t> </a:t>
            </a:r>
            <a:r>
              <a:rPr lang="hu-HU" b="1" dirty="0" err="1"/>
              <a:t>from</a:t>
            </a:r>
            <a:r>
              <a:rPr lang="hu-HU" b="1" dirty="0"/>
              <a:t> </a:t>
            </a:r>
            <a:r>
              <a:rPr lang="hu-HU" b="1" dirty="0" err="1"/>
              <a:t>the</a:t>
            </a:r>
            <a:r>
              <a:rPr lang="hu-HU" b="1" dirty="0"/>
              <a:t> idea?</a:t>
            </a:r>
            <a:br>
              <a:rPr lang="hu-HU" b="1" dirty="0"/>
            </a:br>
            <a:br>
              <a:rPr lang="hu-HU" b="1" dirty="0"/>
            </a:br>
            <a:br>
              <a:rPr lang="hu-HU" b="1" dirty="0"/>
            </a:br>
            <a:br>
              <a:rPr lang="hu-HU" b="1" dirty="0"/>
            </a:br>
            <a:endParaRPr lang="hu-HU" b="1" dirty="0"/>
          </a:p>
        </p:txBody>
      </p:sp>
      <p:graphicFrame>
        <p:nvGraphicFramePr>
          <p:cNvPr id="5" name="Tartalom helye 2">
            <a:extLst>
              <a:ext uri="{FF2B5EF4-FFF2-40B4-BE49-F238E27FC236}">
                <a16:creationId xmlns:a16="http://schemas.microsoft.com/office/drawing/2014/main" id="{70409F2F-51F8-970F-F637-A2ED49204416}"/>
              </a:ext>
            </a:extLst>
          </p:cNvPr>
          <p:cNvGraphicFramePr>
            <a:graphicFrameLocks noGrp="1"/>
          </p:cNvGraphicFramePr>
          <p:nvPr>
            <p:ph idx="1"/>
            <p:extLst>
              <p:ext uri="{D42A27DB-BD31-4B8C-83A1-F6EECF244321}">
                <p14:modId xmlns:p14="http://schemas.microsoft.com/office/powerpoint/2010/main" val="304625378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Kép 5" descr="A képen szimbólum, sziluett, tervezés látható&#10;&#10;Automatikusan generált leírás">
            <a:extLst>
              <a:ext uri="{FF2B5EF4-FFF2-40B4-BE49-F238E27FC236}">
                <a16:creationId xmlns:a16="http://schemas.microsoft.com/office/drawing/2014/main" id="{DAD2A6DC-0065-8486-5326-6DFC8D08D4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9078" y="3428624"/>
            <a:ext cx="2381582" cy="2381582"/>
          </a:xfrm>
          <a:prstGeom prst="rect">
            <a:avLst/>
          </a:prstGeom>
        </p:spPr>
      </p:pic>
    </p:spTree>
    <p:extLst>
      <p:ext uri="{BB962C8B-B14F-4D97-AF65-F5344CB8AC3E}">
        <p14:creationId xmlns:p14="http://schemas.microsoft.com/office/powerpoint/2010/main" val="4186502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400"/>
                                        <p:tgtEl>
                                          <p:spTgt spid="9"/>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ABA9CB-4C89-55B0-EE31-B356AA451617}"/>
              </a:ext>
            </a:extLst>
          </p:cNvPr>
          <p:cNvSpPr>
            <a:spLocks noGrp="1"/>
          </p:cNvSpPr>
          <p:nvPr>
            <p:ph type="title"/>
          </p:nvPr>
        </p:nvSpPr>
        <p:spPr>
          <a:xfrm>
            <a:off x="1371600" y="685800"/>
            <a:ext cx="9601200" cy="1485900"/>
          </a:xfrm>
        </p:spPr>
        <p:txBody>
          <a:bodyPr>
            <a:normAutofit/>
          </a:bodyPr>
          <a:lstStyle/>
          <a:p>
            <a:r>
              <a:rPr lang="hu-HU" b="1" dirty="0" err="1"/>
              <a:t>Functions</a:t>
            </a:r>
            <a:endParaRPr lang="hu-HU" b="1"/>
          </a:p>
        </p:txBody>
      </p:sp>
      <p:graphicFrame>
        <p:nvGraphicFramePr>
          <p:cNvPr id="5" name="Tartalom helye 2">
            <a:extLst>
              <a:ext uri="{FF2B5EF4-FFF2-40B4-BE49-F238E27FC236}">
                <a16:creationId xmlns:a16="http://schemas.microsoft.com/office/drawing/2014/main" id="{D8914F29-2AAE-B5E0-82A6-4EFF16B94011}"/>
              </a:ext>
            </a:extLst>
          </p:cNvPr>
          <p:cNvGraphicFramePr>
            <a:graphicFrameLocks noGrp="1"/>
          </p:cNvGraphicFramePr>
          <p:nvPr>
            <p:ph idx="1"/>
            <p:extLst>
              <p:ext uri="{D42A27DB-BD31-4B8C-83A1-F6EECF244321}">
                <p14:modId xmlns:p14="http://schemas.microsoft.com/office/powerpoint/2010/main" val="179460853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0868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EB55A1AF-38C2-B571-EFBD-9C8685B75D54}"/>
              </a:ext>
            </a:extLst>
          </p:cNvPr>
          <p:cNvSpPr>
            <a:spLocks noGrp="1"/>
          </p:cNvSpPr>
          <p:nvPr>
            <p:ph type="title"/>
          </p:nvPr>
        </p:nvSpPr>
        <p:spPr>
          <a:xfrm>
            <a:off x="640080" y="639704"/>
            <a:ext cx="3299579" cy="5577840"/>
          </a:xfrm>
        </p:spPr>
        <p:txBody>
          <a:bodyPr anchor="ctr">
            <a:normAutofit/>
          </a:bodyPr>
          <a:lstStyle/>
          <a:p>
            <a:pPr algn="ctr"/>
            <a:r>
              <a:rPr lang="hu-HU" b="1" dirty="0"/>
              <a:t>The Program</a:t>
            </a:r>
          </a:p>
        </p:txBody>
      </p:sp>
      <p:graphicFrame>
        <p:nvGraphicFramePr>
          <p:cNvPr id="5" name="Tartalom helye 2">
            <a:extLst>
              <a:ext uri="{FF2B5EF4-FFF2-40B4-BE49-F238E27FC236}">
                <a16:creationId xmlns:a16="http://schemas.microsoft.com/office/drawing/2014/main" id="{D542F82D-7C30-5690-229F-485092D0B96D}"/>
              </a:ext>
            </a:extLst>
          </p:cNvPr>
          <p:cNvGraphicFramePr>
            <a:graphicFrameLocks noGrp="1"/>
          </p:cNvGraphicFramePr>
          <p:nvPr>
            <p:ph idx="1"/>
            <p:extLst>
              <p:ext uri="{D42A27DB-BD31-4B8C-83A1-F6EECF244321}">
                <p14:modId xmlns:p14="http://schemas.microsoft.com/office/powerpoint/2010/main" val="27089697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543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400"/>
                                        <p:tgtEl>
                                          <p:spTgt spid="2"/>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01D8C14A-4075-4191-2DB6-AE5C450881D3}"/>
              </a:ext>
            </a:extLst>
          </p:cNvPr>
          <p:cNvSpPr>
            <a:spLocks noGrp="1"/>
          </p:cNvSpPr>
          <p:nvPr>
            <p:ph type="title"/>
          </p:nvPr>
        </p:nvSpPr>
        <p:spPr>
          <a:xfrm>
            <a:off x="1021750" y="4278245"/>
            <a:ext cx="4913384" cy="1762969"/>
          </a:xfrm>
        </p:spPr>
        <p:txBody>
          <a:bodyPr>
            <a:normAutofit/>
          </a:bodyPr>
          <a:lstStyle/>
          <a:p>
            <a:r>
              <a:rPr lang="hu-HU" b="1" dirty="0"/>
              <a:t>Backend</a:t>
            </a:r>
          </a:p>
        </p:txBody>
      </p:sp>
      <p:pic>
        <p:nvPicPr>
          <p:cNvPr id="1026" name="Picture 2" descr="image">
            <a:extLst>
              <a:ext uri="{FF2B5EF4-FFF2-40B4-BE49-F238E27FC236}">
                <a16:creationId xmlns:a16="http://schemas.microsoft.com/office/drawing/2014/main" id="{422F5B39-179E-7AD1-730D-FAA276166D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4936" y="499005"/>
            <a:ext cx="5500198" cy="3022863"/>
          </a:xfrm>
          <a:prstGeom prst="rect">
            <a:avLst/>
          </a:prstGeom>
          <a:noFill/>
          <a:extLst>
            <a:ext uri="{909E8E84-426E-40DD-AFC4-6F175D3DCCD1}">
              <a14:hiddenFill xmlns:a14="http://schemas.microsoft.com/office/drawing/2010/main">
                <a:solidFill>
                  <a:srgbClr val="FFFFFF"/>
                </a:solidFill>
              </a14:hiddenFill>
            </a:ext>
          </a:extLst>
        </p:spPr>
      </p:pic>
      <p:pic>
        <p:nvPicPr>
          <p:cNvPr id="5" name="Kép 4">
            <a:extLst>
              <a:ext uri="{FF2B5EF4-FFF2-40B4-BE49-F238E27FC236}">
                <a16:creationId xmlns:a16="http://schemas.microsoft.com/office/drawing/2014/main" id="{32EC348A-BAD8-3E4E-734F-9BA5BF10DC6E}"/>
              </a:ext>
            </a:extLst>
          </p:cNvPr>
          <p:cNvPicPr>
            <a:picLocks noChangeAspect="1"/>
          </p:cNvPicPr>
          <p:nvPr/>
        </p:nvPicPr>
        <p:blipFill>
          <a:blip r:embed="rId4"/>
          <a:stretch>
            <a:fillRect/>
          </a:stretch>
        </p:blipFill>
        <p:spPr>
          <a:xfrm>
            <a:off x="6256865" y="499006"/>
            <a:ext cx="5500198" cy="3022864"/>
          </a:xfrm>
          <a:prstGeom prst="rect">
            <a:avLst/>
          </a:prstGeom>
        </p:spPr>
      </p:pic>
      <p:sp>
        <p:nvSpPr>
          <p:cNvPr id="1045" name="Freeform: Shape 1044">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hu-HU"/>
          </a:p>
        </p:txBody>
      </p:sp>
      <p:sp>
        <p:nvSpPr>
          <p:cNvPr id="3" name="Tartalom helye 2">
            <a:extLst>
              <a:ext uri="{FF2B5EF4-FFF2-40B4-BE49-F238E27FC236}">
                <a16:creationId xmlns:a16="http://schemas.microsoft.com/office/drawing/2014/main" id="{08CF8798-461B-39BD-7A5E-E09F807B1B0A}"/>
              </a:ext>
            </a:extLst>
          </p:cNvPr>
          <p:cNvSpPr>
            <a:spLocks noGrp="1"/>
          </p:cNvSpPr>
          <p:nvPr>
            <p:ph idx="1"/>
          </p:nvPr>
        </p:nvSpPr>
        <p:spPr>
          <a:xfrm>
            <a:off x="6253810" y="4278246"/>
            <a:ext cx="4718989" cy="1841856"/>
          </a:xfrm>
        </p:spPr>
        <p:txBody>
          <a:bodyPr>
            <a:normAutofit/>
          </a:bodyPr>
          <a:lstStyle/>
          <a:p>
            <a:r>
              <a:rPr lang="hu-HU" sz="1800"/>
              <a:t>PHP</a:t>
            </a:r>
          </a:p>
          <a:p>
            <a:r>
              <a:rPr lang="hu-HU" sz="1800"/>
              <a:t>Tables</a:t>
            </a:r>
          </a:p>
          <a:p>
            <a:r>
              <a:rPr lang="hu-HU" sz="1800"/>
              <a:t>Backend-Frontend matches</a:t>
            </a:r>
          </a:p>
          <a:p>
            <a:pPr marL="0" indent="0">
              <a:buNone/>
            </a:pPr>
            <a:endParaRPr lang="hu-HU" sz="1800"/>
          </a:p>
        </p:txBody>
      </p:sp>
      <p:sp>
        <p:nvSpPr>
          <p:cNvPr id="1047" name="Freeform: Shape 1046">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hu-HU"/>
          </a:p>
        </p:txBody>
      </p:sp>
    </p:spTree>
    <p:extLst>
      <p:ext uri="{BB962C8B-B14F-4D97-AF65-F5344CB8AC3E}">
        <p14:creationId xmlns:p14="http://schemas.microsoft.com/office/powerpoint/2010/main" val="3127007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DA3766-B6B1-94A4-669F-F9C8407206EE}"/>
              </a:ext>
            </a:extLst>
          </p:cNvPr>
          <p:cNvSpPr>
            <a:spLocks noGrp="1"/>
          </p:cNvSpPr>
          <p:nvPr>
            <p:ph type="title"/>
          </p:nvPr>
        </p:nvSpPr>
        <p:spPr>
          <a:xfrm>
            <a:off x="4277033" y="462116"/>
            <a:ext cx="7240054" cy="1709584"/>
          </a:xfrm>
        </p:spPr>
        <p:txBody>
          <a:bodyPr>
            <a:normAutofit/>
          </a:bodyPr>
          <a:lstStyle/>
          <a:p>
            <a:r>
              <a:rPr lang="hu-HU" sz="6000" b="1" dirty="0"/>
              <a:t>Frontend</a:t>
            </a:r>
          </a:p>
        </p:txBody>
      </p:sp>
      <p:sp>
        <p:nvSpPr>
          <p:cNvPr id="2069" name="Rectangle 2068">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pic>
        <p:nvPicPr>
          <p:cNvPr id="2050" name="Picture 2" descr="image">
            <a:extLst>
              <a:ext uri="{FF2B5EF4-FFF2-40B4-BE49-F238E27FC236}">
                <a16:creationId xmlns:a16="http://schemas.microsoft.com/office/drawing/2014/main" id="{A89025EF-BA55-25AE-D61D-82349C774F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95" y="-1"/>
            <a:ext cx="2153265" cy="6871569"/>
          </a:xfrm>
          <a:prstGeom prst="rect">
            <a:avLst/>
          </a:prstGeom>
          <a:noFill/>
          <a:extLst>
            <a:ext uri="{909E8E84-426E-40DD-AFC4-6F175D3DCCD1}">
              <a14:hiddenFill xmlns:a14="http://schemas.microsoft.com/office/drawing/2010/main">
                <a:solidFill>
                  <a:srgbClr val="FFFFFF"/>
                </a:solidFill>
              </a14:hiddenFill>
            </a:ext>
          </a:extLst>
        </p:spPr>
      </p:pic>
      <p:sp>
        <p:nvSpPr>
          <p:cNvPr id="3" name="Tartalom helye 2">
            <a:extLst>
              <a:ext uri="{FF2B5EF4-FFF2-40B4-BE49-F238E27FC236}">
                <a16:creationId xmlns:a16="http://schemas.microsoft.com/office/drawing/2014/main" id="{777667D9-0DC1-11EF-0B35-505D51702233}"/>
              </a:ext>
            </a:extLst>
          </p:cNvPr>
          <p:cNvSpPr>
            <a:spLocks noGrp="1"/>
          </p:cNvSpPr>
          <p:nvPr>
            <p:ph idx="1"/>
          </p:nvPr>
        </p:nvSpPr>
        <p:spPr>
          <a:xfrm>
            <a:off x="4954181" y="2286000"/>
            <a:ext cx="6562905" cy="3581400"/>
          </a:xfrm>
        </p:spPr>
        <p:txBody>
          <a:bodyPr>
            <a:normAutofit/>
          </a:bodyPr>
          <a:lstStyle/>
          <a:p>
            <a:r>
              <a:rPr lang="hu-HU" sz="3600" dirty="0" err="1"/>
              <a:t>Boostrtrap</a:t>
            </a:r>
            <a:endParaRPr lang="hu-HU" sz="3600" dirty="0"/>
          </a:p>
          <a:p>
            <a:r>
              <a:rPr lang="hu-HU" sz="3600" dirty="0" err="1"/>
              <a:t>Javascript</a:t>
            </a:r>
            <a:endParaRPr lang="hu-HU" sz="3600" dirty="0"/>
          </a:p>
        </p:txBody>
      </p:sp>
    </p:spTree>
    <p:extLst>
      <p:ext uri="{BB962C8B-B14F-4D97-AF65-F5344CB8AC3E}">
        <p14:creationId xmlns:p14="http://schemas.microsoft.com/office/powerpoint/2010/main" val="3869327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77E017A-A0A1-1737-6E30-913C2BA95813}"/>
              </a:ext>
            </a:extLst>
          </p:cNvPr>
          <p:cNvSpPr>
            <a:spLocks noGrp="1"/>
          </p:cNvSpPr>
          <p:nvPr>
            <p:ph type="title"/>
          </p:nvPr>
        </p:nvSpPr>
        <p:spPr>
          <a:xfrm>
            <a:off x="7860667" y="685800"/>
            <a:ext cx="3656419" cy="1485900"/>
          </a:xfrm>
        </p:spPr>
        <p:txBody>
          <a:bodyPr>
            <a:normAutofit/>
          </a:bodyPr>
          <a:lstStyle/>
          <a:p>
            <a:r>
              <a:rPr lang="hu-HU" b="1" dirty="0" err="1"/>
              <a:t>User</a:t>
            </a:r>
            <a:r>
              <a:rPr lang="hu-HU" b="1" dirty="0"/>
              <a:t> </a:t>
            </a:r>
            <a:r>
              <a:rPr lang="hu-HU" b="1" dirty="0" err="1"/>
              <a:t>environment</a:t>
            </a:r>
            <a:endParaRPr lang="hu-HU" b="1" dirty="0"/>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pic>
        <p:nvPicPr>
          <p:cNvPr id="5" name="Kép 4">
            <a:extLst>
              <a:ext uri="{FF2B5EF4-FFF2-40B4-BE49-F238E27FC236}">
                <a16:creationId xmlns:a16="http://schemas.microsoft.com/office/drawing/2014/main" id="{43809417-909B-0447-3B1F-95F88EFBB1B3}"/>
              </a:ext>
            </a:extLst>
          </p:cNvPr>
          <p:cNvPicPr>
            <a:picLocks noChangeAspect="1"/>
          </p:cNvPicPr>
          <p:nvPr/>
        </p:nvPicPr>
        <p:blipFill>
          <a:blip r:embed="rId3"/>
          <a:stretch>
            <a:fillRect/>
          </a:stretch>
        </p:blipFill>
        <p:spPr>
          <a:xfrm>
            <a:off x="1018365" y="1953839"/>
            <a:ext cx="6389962" cy="2950321"/>
          </a:xfrm>
          <a:prstGeom prst="rect">
            <a:avLst/>
          </a:prstGeom>
        </p:spPr>
      </p:pic>
      <p:sp>
        <p:nvSpPr>
          <p:cNvPr id="3" name="Tartalom helye 2">
            <a:extLst>
              <a:ext uri="{FF2B5EF4-FFF2-40B4-BE49-F238E27FC236}">
                <a16:creationId xmlns:a16="http://schemas.microsoft.com/office/drawing/2014/main" id="{340F18E5-81FF-4693-21DE-7933A4C5DAE5}"/>
              </a:ext>
            </a:extLst>
          </p:cNvPr>
          <p:cNvSpPr>
            <a:spLocks noGrp="1"/>
          </p:cNvSpPr>
          <p:nvPr>
            <p:ph idx="1"/>
          </p:nvPr>
        </p:nvSpPr>
        <p:spPr>
          <a:xfrm>
            <a:off x="7860667" y="2286000"/>
            <a:ext cx="3656419" cy="3581400"/>
          </a:xfrm>
        </p:spPr>
        <p:txBody>
          <a:bodyPr>
            <a:normAutofit/>
          </a:bodyPr>
          <a:lstStyle/>
          <a:p>
            <a:r>
              <a:rPr lang="hu-HU" sz="1600" dirty="0"/>
              <a:t>Visual </a:t>
            </a:r>
            <a:r>
              <a:rPr lang="hu-HU" sz="1600" dirty="0" err="1"/>
              <a:t>Studio</a:t>
            </a:r>
            <a:r>
              <a:rPr lang="hu-HU" sz="1600" dirty="0"/>
              <a:t> </a:t>
            </a:r>
            <a:r>
              <a:rPr lang="hu-HU" sz="1600" dirty="0" err="1"/>
              <a:t>Code</a:t>
            </a:r>
            <a:endParaRPr lang="hu-HU" sz="1600" dirty="0"/>
          </a:p>
          <a:p>
            <a:r>
              <a:rPr lang="hu-HU" sz="1600" dirty="0" err="1"/>
              <a:t>WebStorm</a:t>
            </a:r>
            <a:endParaRPr lang="hu-HU" sz="1600" dirty="0"/>
          </a:p>
          <a:p>
            <a:r>
              <a:rPr lang="hu-HU" sz="1600" dirty="0" err="1"/>
              <a:t>DataGrip</a:t>
            </a:r>
            <a:endParaRPr lang="hu-HU" sz="1600" dirty="0"/>
          </a:p>
          <a:p>
            <a:r>
              <a:rPr lang="hu-HU" sz="1600" dirty="0" err="1"/>
              <a:t>PhpStorm</a:t>
            </a:r>
            <a:endParaRPr lang="hu-HU" sz="1600" dirty="0"/>
          </a:p>
          <a:p>
            <a:r>
              <a:rPr lang="hu-HU" sz="1600" dirty="0"/>
              <a:t>XAMPP (local)</a:t>
            </a:r>
          </a:p>
          <a:p>
            <a:pPr lvl="1"/>
            <a:r>
              <a:rPr lang="hu-HU" sz="1600" dirty="0"/>
              <a:t>PHP</a:t>
            </a:r>
          </a:p>
          <a:p>
            <a:pPr lvl="1"/>
            <a:r>
              <a:rPr lang="hu-HU" sz="1600" dirty="0" err="1"/>
              <a:t>MySQL</a:t>
            </a:r>
            <a:endParaRPr lang="hu-HU" sz="1600" dirty="0"/>
          </a:p>
          <a:p>
            <a:pPr lvl="1"/>
            <a:r>
              <a:rPr lang="hu-HU" sz="1600" dirty="0"/>
              <a:t>PHP </a:t>
            </a:r>
            <a:r>
              <a:rPr lang="hu-HU" sz="1600" dirty="0" err="1"/>
              <a:t>MyAdmin</a:t>
            </a:r>
            <a:endParaRPr lang="hu-HU" sz="1600" dirty="0"/>
          </a:p>
          <a:p>
            <a:r>
              <a:rPr lang="hu-HU" sz="1600" dirty="0" err="1"/>
              <a:t>Remote</a:t>
            </a:r>
            <a:r>
              <a:rPr lang="hu-HU" sz="1600" dirty="0"/>
              <a:t> Server (iskola)</a:t>
            </a:r>
          </a:p>
          <a:p>
            <a:pPr lvl="1"/>
            <a:r>
              <a:rPr lang="hu-HU" sz="1600" dirty="0"/>
              <a:t>PHP </a:t>
            </a:r>
            <a:r>
              <a:rPr lang="hu-HU" sz="1600" dirty="0" err="1"/>
              <a:t>MyAdmin</a:t>
            </a:r>
            <a:endParaRPr lang="hu-HU" sz="1600" dirty="0"/>
          </a:p>
        </p:txBody>
      </p:sp>
    </p:spTree>
    <p:extLst>
      <p:ext uri="{BB962C8B-B14F-4D97-AF65-F5344CB8AC3E}">
        <p14:creationId xmlns:p14="http://schemas.microsoft.com/office/powerpoint/2010/main" val="40166972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37E899-1A26-449D-9A99-B8D7B9564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ADC5C642-3607-B73D-CAE5-6B0D2C2D2718}"/>
              </a:ext>
            </a:extLst>
          </p:cNvPr>
          <p:cNvSpPr>
            <a:spLocks noGrp="1"/>
          </p:cNvSpPr>
          <p:nvPr>
            <p:ph type="title"/>
          </p:nvPr>
        </p:nvSpPr>
        <p:spPr>
          <a:xfrm>
            <a:off x="5100824" y="685800"/>
            <a:ext cx="6176776" cy="1485900"/>
          </a:xfrm>
        </p:spPr>
        <p:txBody>
          <a:bodyPr>
            <a:normAutofit/>
          </a:bodyPr>
          <a:lstStyle/>
          <a:p>
            <a:r>
              <a:rPr lang="hu-HU" b="1" dirty="0" err="1"/>
              <a:t>Database</a:t>
            </a:r>
            <a:endParaRPr lang="hu-HU" b="1" dirty="0"/>
          </a:p>
        </p:txBody>
      </p:sp>
      <p:pic>
        <p:nvPicPr>
          <p:cNvPr id="5" name="Picture 4" descr="Computer script on a screen">
            <a:extLst>
              <a:ext uri="{FF2B5EF4-FFF2-40B4-BE49-F238E27FC236}">
                <a16:creationId xmlns:a16="http://schemas.microsoft.com/office/drawing/2014/main" id="{30881885-FDAB-F222-916F-E5ECCBC1FC41}"/>
              </a:ext>
            </a:extLst>
          </p:cNvPr>
          <p:cNvPicPr>
            <a:picLocks noChangeAspect="1"/>
          </p:cNvPicPr>
          <p:nvPr/>
        </p:nvPicPr>
        <p:blipFill rotWithShape="1">
          <a:blip r:embed="rId3"/>
          <a:srcRect l="7717" r="47489" b="-1"/>
          <a:stretch/>
        </p:blipFill>
        <p:spPr>
          <a:xfrm>
            <a:off x="-1" y="10"/>
            <a:ext cx="4602146" cy="6857990"/>
          </a:xfrm>
          <a:prstGeom prst="rect">
            <a:avLst/>
          </a:prstGeom>
        </p:spPr>
      </p:pic>
      <p:sp>
        <p:nvSpPr>
          <p:cNvPr id="11" name="Rectangle 10">
            <a:extLst>
              <a:ext uri="{FF2B5EF4-FFF2-40B4-BE49-F238E27FC236}">
                <a16:creationId xmlns:a16="http://schemas.microsoft.com/office/drawing/2014/main" id="{A9023BA4-63D6-4B04-BC2C-6D126A23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3" name="Tartalom helye 2">
            <a:extLst>
              <a:ext uri="{FF2B5EF4-FFF2-40B4-BE49-F238E27FC236}">
                <a16:creationId xmlns:a16="http://schemas.microsoft.com/office/drawing/2014/main" id="{0D9E0493-B7E8-83DF-C070-F823FC19BBAD}"/>
              </a:ext>
            </a:extLst>
          </p:cNvPr>
          <p:cNvSpPr>
            <a:spLocks noGrp="1"/>
          </p:cNvSpPr>
          <p:nvPr>
            <p:ph idx="1"/>
          </p:nvPr>
        </p:nvSpPr>
        <p:spPr>
          <a:xfrm>
            <a:off x="5100824" y="2286000"/>
            <a:ext cx="6176776" cy="3581400"/>
          </a:xfrm>
        </p:spPr>
        <p:txBody>
          <a:bodyPr>
            <a:normAutofit/>
          </a:bodyPr>
          <a:lstStyle/>
          <a:p>
            <a:r>
              <a:rPr lang="en-US" dirty="0"/>
              <a:t>MySQL</a:t>
            </a:r>
          </a:p>
          <a:p>
            <a:r>
              <a:rPr lang="hu-HU" dirty="0"/>
              <a:t>6</a:t>
            </a:r>
            <a:r>
              <a:rPr lang="en-US" dirty="0"/>
              <a:t> tables</a:t>
            </a:r>
          </a:p>
          <a:p>
            <a:r>
              <a:rPr lang="en-US" dirty="0"/>
              <a:t>Loading data: </a:t>
            </a:r>
            <a:endParaRPr lang="hu-HU" dirty="0"/>
          </a:p>
          <a:p>
            <a:pPr lvl="1"/>
            <a:r>
              <a:rPr lang="en-US" dirty="0"/>
              <a:t>examples, </a:t>
            </a:r>
            <a:endParaRPr lang="hu-HU" dirty="0"/>
          </a:p>
          <a:p>
            <a:pPr lvl="1"/>
            <a:r>
              <a:rPr lang="en-US" dirty="0"/>
              <a:t>categories</a:t>
            </a:r>
            <a:r>
              <a:rPr lang="hu-HU" dirty="0"/>
              <a:t>,</a:t>
            </a:r>
            <a:r>
              <a:rPr lang="en-US" dirty="0"/>
              <a:t> </a:t>
            </a:r>
            <a:endParaRPr lang="hu-HU" dirty="0"/>
          </a:p>
          <a:p>
            <a:pPr lvl="1"/>
            <a:r>
              <a:rPr lang="en-US" dirty="0"/>
              <a:t>jobs</a:t>
            </a:r>
            <a:endParaRPr lang="hu-HU" dirty="0"/>
          </a:p>
        </p:txBody>
      </p:sp>
      <p:pic>
        <p:nvPicPr>
          <p:cNvPr id="6" name="Kép 5">
            <a:extLst>
              <a:ext uri="{FF2B5EF4-FFF2-40B4-BE49-F238E27FC236}">
                <a16:creationId xmlns:a16="http://schemas.microsoft.com/office/drawing/2014/main" id="{A895F56F-65EC-948E-A0F8-98C8DA642C7D}"/>
              </a:ext>
            </a:extLst>
          </p:cNvPr>
          <p:cNvPicPr>
            <a:picLocks noChangeAspect="1"/>
          </p:cNvPicPr>
          <p:nvPr/>
        </p:nvPicPr>
        <p:blipFill>
          <a:blip r:embed="rId4"/>
          <a:stretch>
            <a:fillRect/>
          </a:stretch>
        </p:blipFill>
        <p:spPr>
          <a:xfrm>
            <a:off x="9198954" y="4852638"/>
            <a:ext cx="2514951" cy="1667108"/>
          </a:xfrm>
          <a:prstGeom prst="rect">
            <a:avLst/>
          </a:prstGeom>
        </p:spPr>
      </p:pic>
    </p:spTree>
    <p:extLst>
      <p:ext uri="{BB962C8B-B14F-4D97-AF65-F5344CB8AC3E}">
        <p14:creationId xmlns:p14="http://schemas.microsoft.com/office/powerpoint/2010/main" val="2870504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400"/>
                                        <p:tgtEl>
                                          <p:spTgt spid="2"/>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400"/>
                                        <p:tgtEl>
                                          <p:spTgt spid="5"/>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400"/>
                                        <p:tgtEl>
                                          <p:spTgt spid="11"/>
                                        </p:tgtEl>
                                      </p:cBhvr>
                                    </p:animEffect>
                                  </p:childTnLst>
                                </p:cTn>
                              </p:par>
                            </p:childTnLst>
                          </p:cTn>
                        </p:par>
                        <p:par>
                          <p:cTn id="20" fill="hold">
                            <p:stCondLst>
                              <p:cond delay="1600"/>
                            </p:stCondLst>
                            <p:childTnLst>
                              <p:par>
                                <p:cTn id="21" presetID="10" presetClass="entr" presetSubtype="0"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400"/>
                                        <p:tgtEl>
                                          <p:spTgt spid="3">
                                            <p:txEl>
                                              <p:pRg st="0" end="0"/>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400"/>
                                        <p:tgtEl>
                                          <p:spTgt spid="3">
                                            <p:txEl>
                                              <p:pRg st="1" end="1"/>
                                            </p:txEl>
                                          </p:spTgt>
                                        </p:tgtEl>
                                      </p:cBhvr>
                                    </p:animEffect>
                                  </p:childTnLst>
                                </p:cTn>
                              </p:par>
                            </p:childTnLst>
                          </p:cTn>
                        </p:par>
                        <p:par>
                          <p:cTn id="28" fill="hold">
                            <p:stCondLst>
                              <p:cond delay="2400"/>
                            </p:stCondLst>
                            <p:childTnLst>
                              <p:par>
                                <p:cTn id="29" presetID="10" presetClass="entr" presetSubtype="0"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400"/>
                                        <p:tgtEl>
                                          <p:spTgt spid="3">
                                            <p:txEl>
                                              <p:pRg st="2" end="2"/>
                                            </p:txEl>
                                          </p:spTgt>
                                        </p:tgtEl>
                                      </p:cBhvr>
                                    </p:animEffect>
                                  </p:childTnLst>
                                </p:cTn>
                              </p:par>
                            </p:childTnLst>
                          </p:cTn>
                        </p:par>
                        <p:par>
                          <p:cTn id="32" fill="hold">
                            <p:stCondLst>
                              <p:cond delay="2800"/>
                            </p:stCondLst>
                            <p:childTnLst>
                              <p:par>
                                <p:cTn id="33" presetID="10"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400"/>
                                        <p:tgtEl>
                                          <p:spTgt spid="3">
                                            <p:txEl>
                                              <p:pRg st="3" end="3"/>
                                            </p:txEl>
                                          </p:spTgt>
                                        </p:tgtEl>
                                      </p:cBhvr>
                                    </p:animEffect>
                                  </p:childTnLst>
                                </p:cTn>
                              </p:par>
                            </p:childTnLst>
                          </p:cTn>
                        </p:par>
                        <p:par>
                          <p:cTn id="36" fill="hold">
                            <p:stCondLst>
                              <p:cond delay="3200"/>
                            </p:stCondLst>
                            <p:childTnLst>
                              <p:par>
                                <p:cTn id="37" presetID="10" presetClass="entr" presetSubtype="0"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400"/>
                                        <p:tgtEl>
                                          <p:spTgt spid="3">
                                            <p:txEl>
                                              <p:pRg st="4" end="4"/>
                                            </p:txEl>
                                          </p:spTgt>
                                        </p:tgtEl>
                                      </p:cBhvr>
                                    </p:animEffect>
                                  </p:childTnLst>
                                </p:cTn>
                              </p:par>
                            </p:childTnLst>
                          </p:cTn>
                        </p:par>
                        <p:par>
                          <p:cTn id="40" fill="hold">
                            <p:stCondLst>
                              <p:cond delay="3600"/>
                            </p:stCondLst>
                            <p:childTnLst>
                              <p:par>
                                <p:cTn id="41" presetID="10"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11"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1044" name="Rectangle 1043">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ép 2" descr="A képen szöveg, képernyőkép, Betűtípus, szám látható">
            <a:extLst>
              <a:ext uri="{FF2B5EF4-FFF2-40B4-BE49-F238E27FC236}">
                <a16:creationId xmlns:a16="http://schemas.microsoft.com/office/drawing/2014/main" id="{0987C8EA-CFC0-9329-0534-DED4C5A22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643091"/>
            <a:ext cx="10830779" cy="5571065"/>
          </a:xfrm>
          <a:prstGeom prst="rect">
            <a:avLst/>
          </a:prstGeom>
        </p:spPr>
      </p:pic>
    </p:spTree>
    <p:extLst>
      <p:ext uri="{BB962C8B-B14F-4D97-AF65-F5344CB8AC3E}">
        <p14:creationId xmlns:p14="http://schemas.microsoft.com/office/powerpoint/2010/main" val="3438726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Körülvágás">
  <a:themeElements>
    <a:clrScheme name="Körülvágás">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örülvágás">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örülvágás">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TM10001105[[fn=Körülvágás]]</Template>
  <TotalTime>700</TotalTime>
  <Words>1341</Words>
  <Application>Microsoft Office PowerPoint</Application>
  <PresentationFormat>Szélesvásznú</PresentationFormat>
  <Paragraphs>145</Paragraphs>
  <Slides>17</Slides>
  <Notes>17</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17</vt:i4>
      </vt:variant>
    </vt:vector>
  </HeadingPairs>
  <TitlesOfParts>
    <vt:vector size="21" baseType="lpstr">
      <vt:lpstr>Aptos</vt:lpstr>
      <vt:lpstr>Arial</vt:lpstr>
      <vt:lpstr>Franklin Gothic Book</vt:lpstr>
      <vt:lpstr>Körülvágás</vt:lpstr>
      <vt:lpstr>Elite Employment Pursuit</vt:lpstr>
      <vt:lpstr>Where’s from the idea?    </vt:lpstr>
      <vt:lpstr>Functions</vt:lpstr>
      <vt:lpstr>The Program</vt:lpstr>
      <vt:lpstr>Backend</vt:lpstr>
      <vt:lpstr>Frontend</vt:lpstr>
      <vt:lpstr>User environment</vt:lpstr>
      <vt:lpstr>Database</vt:lpstr>
      <vt:lpstr>PowerPoint-bemutató</vt:lpstr>
      <vt:lpstr>Responsivity</vt:lpstr>
      <vt:lpstr>Tests</vt:lpstr>
      <vt:lpstr>Teamwork</vt:lpstr>
      <vt:lpstr>Teamwork - Backend</vt:lpstr>
      <vt:lpstr>Teamwork - Frontend</vt:lpstr>
      <vt:lpstr>Publication</vt:lpstr>
      <vt:lpstr>The future</vt:lpstr>
      <vt:lpstr>Elite Employment Pursuit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 Employment Pursuit</dc:title>
  <dc:creator>Szkurkay Márk 581</dc:creator>
  <cp:lastModifiedBy>Szkurkay Márk 581</cp:lastModifiedBy>
  <cp:revision>147</cp:revision>
  <dcterms:created xsi:type="dcterms:W3CDTF">2024-04-17T08:10:48Z</dcterms:created>
  <dcterms:modified xsi:type="dcterms:W3CDTF">2024-04-30T10:56:25Z</dcterms:modified>
</cp:coreProperties>
</file>