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2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>
        <p:scale>
          <a:sx n="70" d="100"/>
          <a:sy n="70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257C7-DBA9-46E1-BD06-84DCC61D392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12956-9C44-4253-94B4-BEB94DC643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12956-9C44-4253-94B4-BEB94DC6434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A7AC-B031-4903-B290-4DF77A61ECB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88E19F0-DA7C-48D9-BCA2-70B268433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A7AC-B031-4903-B290-4DF77A61ECB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19F0-DA7C-48D9-BCA2-70B268433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A7AC-B031-4903-B290-4DF77A61ECB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19F0-DA7C-48D9-BCA2-70B268433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A7AC-B031-4903-B290-4DF77A61ECB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88E19F0-DA7C-48D9-BCA2-70B268433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A7AC-B031-4903-B290-4DF77A61ECB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19F0-DA7C-48D9-BCA2-70B2684335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A7AC-B031-4903-B290-4DF77A61ECB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19F0-DA7C-48D9-BCA2-70B268433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A7AC-B031-4903-B290-4DF77A61ECB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88E19F0-DA7C-48D9-BCA2-70B2684335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A7AC-B031-4903-B290-4DF77A61ECB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19F0-DA7C-48D9-BCA2-70B268433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A7AC-B031-4903-B290-4DF77A61ECB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19F0-DA7C-48D9-BCA2-70B268433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A7AC-B031-4903-B290-4DF77A61ECB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19F0-DA7C-48D9-BCA2-70B268433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A7AC-B031-4903-B290-4DF77A61ECB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19F0-DA7C-48D9-BCA2-70B26843351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9DEA7AC-B031-4903-B290-4DF77A61ECB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88E19F0-DA7C-48D9-BCA2-70B2684335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microsoft-365/powerpoin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1988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1556792"/>
            <a:ext cx="6768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Web Application Testing</a:t>
            </a:r>
            <a:br>
              <a:rPr lang="en-US" sz="3600" b="1" dirty="0" smtClean="0">
                <a:latin typeface="Cambria" pitchFamily="18" charset="0"/>
                <a:ea typeface="Cambria" pitchFamily="18" charset="0"/>
              </a:rPr>
            </a:br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SHEIN</a:t>
            </a:r>
            <a:endParaRPr lang="en-US" sz="36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85800" y="3140968"/>
            <a:ext cx="7772400" cy="1199704"/>
          </a:xfrm>
        </p:spPr>
        <p:txBody>
          <a:bodyPr/>
          <a:lstStyle/>
          <a:p>
            <a:pPr algn="ctr"/>
            <a:r>
              <a:rPr lang="en-US" b="1" dirty="0" smtClean="0">
                <a:latin typeface="Cambria" pitchFamily="18" charset="0"/>
                <a:ea typeface="Cambria" pitchFamily="18" charset="0"/>
              </a:rPr>
              <a:t>Final Project</a:t>
            </a:r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290" y="5877272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ambria" pitchFamily="18" charset="0"/>
                <a:ea typeface="Cambria" pitchFamily="18" charset="0"/>
              </a:rPr>
              <a:t>CLUJ-NAPOCA 2023</a:t>
            </a:r>
            <a:endParaRPr lang="en-US" sz="1100" b="1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LESSONS LEARNED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3" y="1517883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Difficulty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in finding bugs with no requirements; 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453987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P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ay more attention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to details;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429000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Understand better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user expectations;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21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4578" name="Picture 2" descr="C:\Users\Loredana Olar\OneDrive\Desktop\Proiect final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484784"/>
            <a:ext cx="3960440" cy="31813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539552" y="4365104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Appreciate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the importance of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writing only essential and valid steps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 in test case description;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C:\Users\Loredana Olar\OneDrive\Desktop\Proiect final\Capture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12776"/>
            <a:ext cx="5580112" cy="42072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052736"/>
            <a:ext cx="4752528" cy="52228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mbria" pitchFamily="18" charset="0"/>
                <a:ea typeface="Cambria" pitchFamily="18" charset="0"/>
              </a:rPr>
              <a:t>APP DESCRIPTION</a:t>
            </a:r>
            <a:endParaRPr lang="en-US" sz="3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528" y="2060848"/>
            <a:ext cx="4032448" cy="76835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1800" dirty="0" smtClean="0">
                <a:latin typeface="Cambria" pitchFamily="18" charset="0"/>
                <a:ea typeface="Cambria" pitchFamily="18" charset="0"/>
              </a:rPr>
              <a:t>SHEIN is </a:t>
            </a:r>
            <a:r>
              <a:rPr lang="en-US" sz="1800" b="1" dirty="0" smtClean="0">
                <a:latin typeface="Cambria" pitchFamily="18" charset="0"/>
                <a:ea typeface="Cambria" pitchFamily="18" charset="0"/>
              </a:rPr>
              <a:t>a global fashion and lifestyle e-retailer committed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 to making the beauty of fashion accessible to 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all;</a:t>
            </a: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23528" y="3212976"/>
            <a:ext cx="3960440" cy="1872208"/>
          </a:xfrm>
          <a:prstGeom prst="rect">
            <a:avLst/>
          </a:prstGeom>
        </p:spPr>
        <p:txBody>
          <a:bodyPr vert="horz" lIns="109728" tIns="0">
            <a:noAutofit/>
          </a:bodyPr>
          <a:lstStyle/>
          <a:p>
            <a:pPr lvl="0" algn="just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Grew </a:t>
            </a:r>
            <a:r>
              <a:rPr lang="en-US" dirty="0">
                <a:latin typeface="Cambria" pitchFamily="18" charset="0"/>
                <a:ea typeface="Cambria" pitchFamily="18" charset="0"/>
              </a:rPr>
              <a:t>to become the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world's largest fashion retailer </a:t>
            </a:r>
            <a:r>
              <a:rPr lang="en-US" dirty="0">
                <a:latin typeface="Cambria" pitchFamily="18" charset="0"/>
                <a:ea typeface="Cambria" pitchFamily="18" charset="0"/>
              </a:rPr>
              <a:t>as of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2022;</a:t>
            </a:r>
          </a:p>
          <a:p>
            <a:pPr lvl="0" algn="just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Delivers </a:t>
            </a:r>
            <a:r>
              <a:rPr lang="en-US" dirty="0">
                <a:latin typeface="Cambria" pitchFamily="18" charset="0"/>
                <a:ea typeface="Cambria" pitchFamily="18" charset="0"/>
              </a:rPr>
              <a:t>to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more than 150 countries </a:t>
            </a:r>
            <a:r>
              <a:rPr lang="en-US" dirty="0">
                <a:latin typeface="Cambria" pitchFamily="18" charset="0"/>
                <a:ea typeface="Cambria" pitchFamily="18" charset="0"/>
              </a:rPr>
              <a:t>and was valued at $100 billion after a funding round in April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2022;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323528" y="2852936"/>
            <a:ext cx="5040560" cy="936104"/>
          </a:xfrm>
          <a:prstGeom prst="rect">
            <a:avLst/>
          </a:prstGeom>
        </p:spPr>
        <p:txBody>
          <a:bodyPr vert="horz" lIns="109728" tIns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v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n-cs"/>
              </a:rPr>
              <a:t>Web Application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+mn-cs"/>
            </a:endParaRPr>
          </a:p>
        </p:txBody>
      </p:sp>
      <p:pic>
        <p:nvPicPr>
          <p:cNvPr id="10" name="Picture Placeholder 9" descr="Capture  1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9715" b="9715"/>
          <a:stretch>
            <a:fillRect/>
          </a:stretch>
        </p:blipFill>
        <p:spPr>
          <a:xfrm>
            <a:off x="4563906" y="620688"/>
            <a:ext cx="4235525" cy="5040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Cambria" pitchFamily="18" charset="0"/>
                <a:ea typeface="Cambria" pitchFamily="18" charset="0"/>
                <a:cs typeface="+mj-cs"/>
              </a:rPr>
              <a:t>TESTING APPROACH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340768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Ad-hoc Testing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to decide if the application is worth further testing;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204864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Exploratory Testing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for main functionalities;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2780928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Component Testing, Integration, System, System Integration Testing;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4797152"/>
            <a:ext cx="4176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Write the Test Report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4" y="4221088"/>
            <a:ext cx="6048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Write the Smoke tests and execute them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584" y="3645024"/>
            <a:ext cx="698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Focus where bugs were identified, more testing for that area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Cambria" pitchFamily="18" charset="0"/>
                <a:ea typeface="Cambria" pitchFamily="18" charset="0"/>
                <a:cs typeface="+mj-cs"/>
              </a:rPr>
              <a:t>TOOLS USED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81329"/>
            <a:ext cx="8229600" cy="223570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Mantis Bug Tracker – Bug Reporting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Snipping Tool – Screenshots Capture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400" dirty="0" err="1">
                <a:latin typeface="Cambria" pitchFamily="18" charset="0"/>
                <a:ea typeface="Cambria" pitchFamily="18" charset="0"/>
              </a:rPr>
              <a:t>Xmind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Tool – Mind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Maps</a:t>
            </a:r>
            <a:endParaRPr lang="en-US" sz="2400" dirty="0">
              <a:latin typeface="Cambria" pitchFamily="18" charset="0"/>
              <a:ea typeface="Cambria" pitchFamily="18" charset="0"/>
              <a:hlinkClick r:id="rId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  <a:ea typeface="Cambria" pitchFamily="18" charset="0"/>
              </a:rPr>
              <a:t>Microsoft PowerPoint Slide Presentation Software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Microsoft Excel Spreadsheet Software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  <a:ea typeface="Cambria" pitchFamily="18" charset="0"/>
              </a:rPr>
              <a:t>  - Test case template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Cambria" pitchFamily="18" charset="0"/>
                <a:ea typeface="Cambria" pitchFamily="18" charset="0"/>
                <a:cs typeface="+mj-cs"/>
              </a:rPr>
              <a:t>TESTING TYPES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Cambria" pitchFamily="18" charset="0"/>
              <a:ea typeface="Cambria" pitchFamily="18" charset="0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9592" y="2060848"/>
            <a:ext cx="6779096" cy="3941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Testing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Exploratory Testing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Negative Testing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Positive Testing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Smoke Testing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Compatibility Testing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UI Testing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 Testing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242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Performed :</a:t>
            </a:r>
            <a:endParaRPr lang="en-US" sz="3200" b="1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BUGS OVERVIEW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638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i="1" dirty="0" smtClean="0">
                <a:latin typeface="Cambria" pitchFamily="18" charset="0"/>
                <a:ea typeface="Cambria" pitchFamily="18" charset="0"/>
              </a:rPr>
              <a:t>3 bugs observed by performing the smoke testing : </a:t>
            </a:r>
            <a:endParaRPr lang="en-US" sz="2000" b="1" i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363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My account  - Registration page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27984" y="2060848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32040" y="1844824"/>
            <a:ext cx="186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everity – minor 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27984" y="2348880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2420888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P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riority - low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5588" y="3347700"/>
            <a:ext cx="19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Shopping cart 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2974383" y="3212976"/>
            <a:ext cx="517497" cy="31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2974383" y="3532366"/>
            <a:ext cx="517497" cy="32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91880" y="2996952"/>
            <a:ext cx="186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everity – minor 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888" y="3707740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P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riority - low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9525" y="4869160"/>
            <a:ext cx="292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Social 	Media Interactions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041513" y="4725144"/>
            <a:ext cx="517497" cy="31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41513" y="5044534"/>
            <a:ext cx="517497" cy="32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66964" y="4499828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everity – Normal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5157192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P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riority - Normal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7624" y="2492896"/>
            <a:ext cx="362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 (the location selection process is difficult to use)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552" y="3645024"/>
            <a:ext cx="2736304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Remove a product from the shopping cart by editing the item quantity in the cart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19293" y="5157192"/>
            <a:ext cx="2260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The share button is not active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TEST CASES OVERVIEW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3554" name="Picture 2" descr="C:\Users\Loredana Olar\OneDrive\Desktop\Proiect final\My final project\Capture mind m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118872" cy="48965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457200" y="274638"/>
            <a:ext cx="7467600" cy="944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TEST CASES RESULTS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584" y="1484784"/>
          <a:ext cx="7560838" cy="4248474"/>
        </p:xfrm>
        <a:graphic>
          <a:graphicData uri="http://schemas.openxmlformats.org/drawingml/2006/table">
            <a:tbl>
              <a:tblPr/>
              <a:tblGrid>
                <a:gridCol w="1540171"/>
                <a:gridCol w="755500"/>
                <a:gridCol w="1045255"/>
                <a:gridCol w="1054006"/>
                <a:gridCol w="1063729"/>
                <a:gridCol w="1041365"/>
                <a:gridCol w="1060812"/>
              </a:tblGrid>
              <a:tr h="3833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Functionality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Total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Pass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Failed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Blocked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Not run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Defects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351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mbria"/>
                          <a:ea typeface="Calibri"/>
                          <a:cs typeface="Times New Roman"/>
                        </a:rPr>
                        <a:t>My account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dirty="0" smtClean="0">
                          <a:latin typeface="Cambria" pitchFamily="18" charset="0"/>
                          <a:ea typeface="Cambria" pitchFamily="18" charset="0"/>
                        </a:rPr>
                        <a:t>0052428</a:t>
                      </a:r>
                      <a:endParaRPr lang="en-US" sz="1100" u="none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51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mbria"/>
                          <a:ea typeface="Calibri"/>
                          <a:cs typeface="Times New Roman"/>
                        </a:rPr>
                        <a:t>Search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mbria"/>
                          <a:ea typeface="Calibri"/>
                          <a:cs typeface="Times New Roman"/>
                        </a:rPr>
                        <a:t>Add to Cart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7027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mbria"/>
                          <a:ea typeface="Calibri"/>
                          <a:cs typeface="Times New Roman"/>
                        </a:rPr>
                        <a:t>Shopping Cart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0052430</a:t>
                      </a:r>
                      <a:endParaRPr lang="en-US" sz="1100" dirty="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mbria"/>
                          <a:ea typeface="Calibri"/>
                          <a:cs typeface="Times New Roman"/>
                        </a:rPr>
                        <a:t>Checkout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7027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mbria"/>
                          <a:ea typeface="Calibri"/>
                          <a:cs typeface="Times New Roman"/>
                        </a:rPr>
                        <a:t>Social Media Interaction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0052432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7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mbria"/>
                          <a:ea typeface="Calibri"/>
                          <a:cs typeface="Times New Roman"/>
                        </a:rPr>
                        <a:t>Overall Results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21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18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D0"/>
                    </a:solidFill>
                  </a:tcPr>
                </a:tc>
              </a:tr>
              <a:tr h="351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mbria"/>
                          <a:ea typeface="Calibri"/>
                          <a:cs typeface="Times New Roman"/>
                        </a:rPr>
                        <a:t>Percentage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100%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85.71%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14.28%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 pitchFamily="18" charset="0"/>
                          <a:ea typeface="Cambria" pitchFamily="18" charset="0"/>
                          <a:cs typeface="Times New Roman"/>
                        </a:rPr>
                        <a:t>15%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B0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7467600" cy="9445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CONCLUSIONS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0"/>
            <a:ext cx="7931224" cy="483076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2500"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 Test Cases were executed to test the happy flows:18 passed and 3 failed;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bugs identified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performing smoke testing;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 of the bugs were identified by performing Smoking and Exploratory Testing;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type used during testing: Blank, Valid, Invalid, Big Data;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Fixing at least the bugs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obtained by performing the smoke testing;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2939</TotalTime>
  <Words>409</Words>
  <Application>Microsoft Office PowerPoint</Application>
  <PresentationFormat>On-screen Show (4:3)</PresentationFormat>
  <Paragraphs>122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Slide 1</vt:lpstr>
      <vt:lpstr>APP DESCRIPTION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Loredana Olar</dc:creator>
  <cp:lastModifiedBy>Loredana Olar</cp:lastModifiedBy>
  <cp:revision>84</cp:revision>
  <dcterms:created xsi:type="dcterms:W3CDTF">2023-06-24T04:18:38Z</dcterms:created>
  <dcterms:modified xsi:type="dcterms:W3CDTF">2023-06-26T05:18:18Z</dcterms:modified>
</cp:coreProperties>
</file>