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41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69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64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73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64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6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0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9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6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10" dirty="0"/>
              <a:t>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1776-9774-C222-A2DF-4276DF12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3005"/>
            <a:ext cx="8229600" cy="3046988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0202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PS-3 Customized AI Kitchen for India</a:t>
            </a:r>
          </a:p>
          <a:p>
            <a:endParaRPr lang="en-US" dirty="0">
              <a:solidFill>
                <a:srgbClr val="20202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IN" b="1" dirty="0"/>
              <a:t>Domain: Object Detection and Recipe Generation</a:t>
            </a:r>
          </a:p>
          <a:p>
            <a:endParaRPr lang="en-IN" dirty="0"/>
          </a:p>
          <a:p>
            <a:r>
              <a:rPr lang="en-IN" dirty="0"/>
              <a:t>A few use cases could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Deployed in a Kitchen as an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Could be modified for a calorific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as grocery shopping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25" dirty="0"/>
              <a:t> </a:t>
            </a:r>
            <a:r>
              <a:rPr dirty="0"/>
              <a:t>Idea Brief </a:t>
            </a:r>
            <a:r>
              <a:rPr spc="-10" dirty="0"/>
              <a:t>(Solution)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3E6A1-9B7F-145E-D334-2ADC0A1F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3005"/>
            <a:ext cx="8229600" cy="36009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end term plan is to incorporate the model in a flutter based and/or </a:t>
            </a:r>
            <a:r>
              <a:rPr lang="en-IN" dirty="0" err="1"/>
              <a:t>xcode</a:t>
            </a:r>
            <a:r>
              <a:rPr lang="en-IN" dirty="0"/>
              <a:t> based application for android and iOS deployment.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application is supposed to act as an assistant of sorts within the kitchen, I plan on adding a ‘</a:t>
            </a:r>
            <a:r>
              <a:rPr lang="en-IN" dirty="0" err="1"/>
              <a:t>homeassistant</a:t>
            </a:r>
            <a:r>
              <a:rPr lang="en-IN" dirty="0"/>
              <a:t>’ plugin allowing the model to understand the time of the day, ingredients available, members within the house and food preferences allowing it to curate a recipe.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Given it’s scalability the model in theory can be trained to be specialised in giving recipes specific to a household member.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This will be integrated into a docker container making the model self-hostable to ensure consumer privacy as well as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0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32181-F4AD-16F3-9852-D34D5090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3005"/>
            <a:ext cx="8229600" cy="32932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Ingredient Recognition:</a:t>
            </a:r>
          </a:p>
          <a:p>
            <a:r>
              <a:rPr lang="en-IN" dirty="0"/>
              <a:t>	Utilising a CNN based on MobileNetv2 for higher efficiency and accuracy, it is 	capable or recognising a wide variety of ingredients from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Extensibility:</a:t>
            </a:r>
          </a:p>
          <a:p>
            <a:r>
              <a:rPr lang="en-IN" dirty="0"/>
              <a:t>	The model architecture and pipeline are easily extensible for additional 	classes of ingredients, this in turn supports greater integration with other data 	sources and API’s for enhanced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Augmentation:</a:t>
            </a:r>
          </a:p>
          <a:p>
            <a:r>
              <a:rPr lang="en-IN" dirty="0"/>
              <a:t>	Implemented augmentation techniques to improve model generalisation and 	overall robustness. The techniques include horizontal flip, rotation, rescaling, 	shear and zoom transformations, nearest fill as well as width and height shift.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spc="-365" dirty="0"/>
              <a:t> </a:t>
            </a:r>
            <a:r>
              <a:rPr spc="-20" dirty="0"/>
              <a:t>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1E1F4-504E-3F8F-09D0-976E39033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905321"/>
            <a:ext cx="6172200" cy="42279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10" dirty="0"/>
              <a:t>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31C490-E4C2-C675-7F45-30B3EA443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" y="962247"/>
            <a:ext cx="9144000" cy="32190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Technologies</a:t>
            </a:r>
            <a:r>
              <a:rPr spc="-28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F9955-3EB2-06C8-BE2C-20BEE7D0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82" y="1186755"/>
            <a:ext cx="8229600" cy="321379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 err="1"/>
              <a:t>Tensorflow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Sequential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InceptionV3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MobileNetV2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Average Pooling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CSV Logger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 err="1"/>
              <a:t>Regularizer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 err="1"/>
              <a:t>Keras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400" dirty="0" err="1"/>
              <a:t>Jupyter</a:t>
            </a:r>
            <a:r>
              <a:rPr lang="en-IN" sz="1400" dirty="0"/>
              <a:t> Notebook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Adam Optimizer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30" dirty="0"/>
              <a:t> </a:t>
            </a:r>
            <a:r>
              <a:rPr dirty="0"/>
              <a:t>members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F7104-B9C4-EB6C-8EF9-6E7092B6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66950"/>
            <a:ext cx="8229600" cy="830997"/>
          </a:xfrm>
        </p:spPr>
        <p:txBody>
          <a:bodyPr/>
          <a:lstStyle/>
          <a:p>
            <a:r>
              <a:rPr lang="en-IN" dirty="0"/>
              <a:t>Bryan George:</a:t>
            </a:r>
          </a:p>
          <a:p>
            <a:r>
              <a:rPr lang="en-IN" dirty="0"/>
              <a:t>Complete project was done by me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7A910-E184-455F-A950-BF34B165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1938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trained a model to identify ingredients used in the kitchen for object detection and using the same for a recipe generation based on the ingredients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Although the implemented model has no deployment yet, a future deployment idea could be a website or an app where we show the camera the ingredients and identifies them and gives a recipe based on those ingredients helping the user decide what to cook using a handsfree application.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</TotalTime>
  <Words>391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bryan george</cp:lastModifiedBy>
  <cp:revision>2</cp:revision>
  <dcterms:created xsi:type="dcterms:W3CDTF">2024-07-14T18:26:09Z</dcterms:created>
  <dcterms:modified xsi:type="dcterms:W3CDTF">2024-07-15T15:19:18Z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2024-07-14T00:00:00Z</vt:filetime>
  </property>
  <property fmtid="{D5CDD505-2E9C-101B-9397-08002B2CF9AE}" pid="5" name="Producer">
    <vt:lpwstr>Microsoft® PowerPoint® 2021</vt:lpwstr>
  </property>
</Properties>
</file>