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EE234-F2C0-41BF-84D0-66A5CB1D30FD}" v="8" dt="2021-01-04T17:31:52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ja Herrmann" userId="46739a15a59619fc" providerId="LiveId" clId="{7ABEE234-F2C0-41BF-84D0-66A5CB1D30FD}"/>
    <pc:docChg chg="custSel modSld">
      <pc:chgData name="Nadja Herrmann" userId="46739a15a59619fc" providerId="LiveId" clId="{7ABEE234-F2C0-41BF-84D0-66A5CB1D30FD}" dt="2021-01-04T18:14:35.160" v="450" actId="242"/>
      <pc:docMkLst>
        <pc:docMk/>
      </pc:docMkLst>
      <pc:sldChg chg="modSp mod">
        <pc:chgData name="Nadja Herrmann" userId="46739a15a59619fc" providerId="LiveId" clId="{7ABEE234-F2C0-41BF-84D0-66A5CB1D30FD}" dt="2021-01-04T18:14:35.160" v="450" actId="242"/>
        <pc:sldMkLst>
          <pc:docMk/>
          <pc:sldMk cId="2136162818" sldId="257"/>
        </pc:sldMkLst>
        <pc:graphicFrameChg chg="mod modGraphic">
          <ac:chgData name="Nadja Herrmann" userId="46739a15a59619fc" providerId="LiveId" clId="{7ABEE234-F2C0-41BF-84D0-66A5CB1D30FD}" dt="2021-01-04T18:14:35.160" v="450" actId="242"/>
          <ac:graphicFrameMkLst>
            <pc:docMk/>
            <pc:sldMk cId="2136162818" sldId="257"/>
            <ac:graphicFrameMk id="4" creationId="{F27F849E-6463-40DC-A333-40B06209C97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97CB6-329C-41D5-BE94-EDC30A95D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A13514-9C41-403E-A369-30D11760E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99D0A-BF37-43AE-9D81-8244EAF4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7C3-6916-4FB9-91E5-1FF8CC3DC6D1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1F3F27-DA82-44ED-B8C2-CF4717CE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954A70-0393-463B-8283-8B7762AA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F232-66B5-4599-99C2-328C75874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43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D478D-492F-4DA7-ADB3-2D07BCF6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EF2E1C-F009-408B-9691-E5BB86767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2FABBC-D14E-4A9D-BBE2-44B6E245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7C3-6916-4FB9-91E5-1FF8CC3DC6D1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DCC9B1-C8FD-4F47-AB98-F3803943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BA7253-1375-4AC2-A7C0-677ED168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F232-66B5-4599-99C2-328C75874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29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425238-73AF-4257-8FDB-2C9CBA7D5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EDC973-667A-43F8-88BF-82F8048AE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48918B-4178-4AA1-B29F-67510679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7C3-6916-4FB9-91E5-1FF8CC3DC6D1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D5DB7F-6E0B-4D6E-A404-95D24A15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9B8764-B090-444D-B9FD-D22B7DED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F232-66B5-4599-99C2-328C75874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44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6562-4865-47E7-B512-F26C8B30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0B6D2-BCD1-4FA5-B76A-12E507FD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3210BA-ABD5-4E57-9BF9-207B38EE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7C3-6916-4FB9-91E5-1FF8CC3DC6D1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9C439C-A929-4028-B13E-F7312E36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AEA929-CB8C-4FC7-BD4F-0C9BAAB3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F232-66B5-4599-99C2-328C75874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8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8A9F0-7B08-4647-BF55-CA11216C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F10D8-CD43-4212-8E28-963C843FE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7DC6ED-9AB2-4EDA-9F76-3501C996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7C3-6916-4FB9-91E5-1FF8CC3DC6D1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73C7BC-B048-4088-ADC4-52AE015D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472D4-A627-4A54-AA2B-9A9F1246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F232-66B5-4599-99C2-328C75874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63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8E186-81AC-4189-BEC8-666D11F4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8194C6-3CCE-4A99-B3AD-C2850D516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3414F5-EFC8-4ADD-9F94-07FFD22B3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E86156-D48B-457B-BE5B-924A14C3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7C3-6916-4FB9-91E5-1FF8CC3DC6D1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D46361-4C91-4336-8214-0C62101F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CD8848-AD8F-4807-A344-4702DF45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F232-66B5-4599-99C2-328C75874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69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F9DBA-568A-446D-BE53-9C12E331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E003E-65E3-4739-AC72-9404F14D9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F15AB5-0612-48F8-83B0-E83B6DA7B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95DF7A-F005-4B69-AEC5-2EC6EFA07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39C356-B4A2-4E52-938C-7FE2ADB9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CB61B0-2E62-4A5C-B2F3-A48274E6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7C3-6916-4FB9-91E5-1FF8CC3DC6D1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ED1886-DD06-4E49-AE33-BD191918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B053A1-9EB6-4C9E-88DC-A95FE0E1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F232-66B5-4599-99C2-328C75874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3EE34-2FD5-4E99-9177-B0C59E0D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B0541F-66A5-4683-BE6E-F7853851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7C3-6916-4FB9-91E5-1FF8CC3DC6D1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0FF684-CDC5-43AF-BD80-6AD7CEA6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8C64C2-5037-4EAC-B531-E3255700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F232-66B5-4599-99C2-328C75874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20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2574383-5100-4F3A-BB1F-E7DF0FA0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7C3-6916-4FB9-91E5-1FF8CC3DC6D1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8124D-B28E-4597-91A4-4822651A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92E083-5863-448A-BFE6-DA13EEB5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F232-66B5-4599-99C2-328C75874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83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EB3F6-0DDE-45C1-AA0D-B9AA578C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CFD14D-6CB8-4A87-818C-F375A6651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D37329-1E48-4AE5-AD82-1A2169D78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57B766-41E8-43F0-A07A-13BCBA5B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7C3-6916-4FB9-91E5-1FF8CC3DC6D1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EB855A-70ED-46CB-B59D-6B2FBC6C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F4AE8B-5A95-4083-9EDE-2E90B248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F232-66B5-4599-99C2-328C75874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19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132F1-D366-412D-8C1F-1655AB5C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1C66-5A02-4860-AF98-B1DE7B16C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C8F837-BFCD-415B-A1DE-454D7CBBD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BE3B3D-7888-4A8C-AB5F-7883DAC9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37C3-6916-4FB9-91E5-1FF8CC3DC6D1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1C0856-CE61-490E-B0AB-E71DF8AD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CD7B9-4890-4982-9BB6-DC2C25BA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F232-66B5-4599-99C2-328C75874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52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B19812-78D9-45CA-AE26-7BFF51B5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228E85-31EB-4609-BBAF-F16F5FF95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B93362-53D9-4475-B653-EA16337D4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C37C3-6916-4FB9-91E5-1FF8CC3DC6D1}" type="datetimeFigureOut">
              <a:rPr lang="de-DE" smtClean="0"/>
              <a:t>04.01.2021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7AB106-E12B-4B24-B6B5-1B856C2B1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B04871-2354-41FC-AD89-8DB351C5F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CF232-66B5-4599-99C2-328C75874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25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597F3-69B8-42F9-BD13-0634CFC5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27F849E-6463-40DC-A333-40B06209C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057703"/>
              </p:ext>
            </p:extLst>
          </p:nvPr>
        </p:nvGraphicFramePr>
        <p:xfrm>
          <a:off x="1350628" y="1871111"/>
          <a:ext cx="5528344" cy="3749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60739">
                  <a:extLst>
                    <a:ext uri="{9D8B030D-6E8A-4147-A177-3AD203B41FA5}">
                      <a16:colId xmlns:a16="http://schemas.microsoft.com/office/drawing/2014/main" val="1016466746"/>
                    </a:ext>
                  </a:extLst>
                </a:gridCol>
                <a:gridCol w="1740847">
                  <a:extLst>
                    <a:ext uri="{9D8B030D-6E8A-4147-A177-3AD203B41FA5}">
                      <a16:colId xmlns:a16="http://schemas.microsoft.com/office/drawing/2014/main" val="11472095"/>
                    </a:ext>
                  </a:extLst>
                </a:gridCol>
                <a:gridCol w="2026758">
                  <a:extLst>
                    <a:ext uri="{9D8B030D-6E8A-4147-A177-3AD203B41FA5}">
                      <a16:colId xmlns:a16="http://schemas.microsoft.com/office/drawing/2014/main" val="3948664640"/>
                    </a:ext>
                  </a:extLst>
                </a:gridCol>
              </a:tblGrid>
              <a:tr h="415005"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Abadi" panose="020B0604020202020204" pitchFamily="34" charset="0"/>
                        </a:rPr>
                        <a:t>Analysemethoden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Abadi" panose="020B0604020202020204" pitchFamily="34" charset="0"/>
                        </a:rPr>
                        <a:t>Rückschlüsse zur Erkennung von Fake Nachrichten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chemeClr val="tx1"/>
                          </a:solidFill>
                          <a:latin typeface="Abadi" panose="020B0604020202020204" pitchFamily="34" charset="0"/>
                        </a:rPr>
                        <a:t>Key Indikatoren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852744"/>
                  </a:ext>
                </a:extLst>
              </a:tr>
              <a:tr h="33661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badi" panose="020B0604020202020204" pitchFamily="34" charset="0"/>
                        </a:rPr>
                        <a:t>Nachrichtenlänge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✓</a:t>
                      </a:r>
                      <a:endParaRPr lang="de-DE" dirty="0">
                        <a:latin typeface="Abadi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de-DE" sz="1200" kern="1200" dirty="0">
                          <a:solidFill>
                            <a:schemeClr val="tx1"/>
                          </a:solidFill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&gt; 3000 Satzzeichen = wahre Nachrichten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de-DE" sz="1200" kern="1200" dirty="0">
                          <a:solidFill>
                            <a:schemeClr val="tx1"/>
                          </a:solidFill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&lt; 3000 Satzzeichen = falsche Nachrichten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0265044"/>
                  </a:ext>
                </a:extLst>
              </a:tr>
              <a:tr h="33661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badi" panose="020B0604020202020204" pitchFamily="34" charset="0"/>
                        </a:rPr>
                        <a:t>Worthäufigkeiten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kern="1200" dirty="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✓</a:t>
                      </a:r>
                      <a:endParaRPr lang="de-DE" dirty="0">
                        <a:latin typeface="Abadi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de-DE" sz="1200" kern="1200" dirty="0">
                          <a:solidFill>
                            <a:schemeClr val="tx1"/>
                          </a:solidFill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Key Worte True Bsp.: „</a:t>
                      </a:r>
                      <a:r>
                        <a:rPr lang="de-DE" sz="1200" kern="1200" dirty="0" err="1">
                          <a:solidFill>
                            <a:schemeClr val="tx1"/>
                          </a:solidFill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said</a:t>
                      </a:r>
                      <a:r>
                        <a:rPr lang="de-DE" sz="1200" kern="1200" dirty="0">
                          <a:solidFill>
                            <a:schemeClr val="tx1"/>
                          </a:solidFill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3357659"/>
                  </a:ext>
                </a:extLst>
              </a:tr>
              <a:tr h="41500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badi" panose="020B0604020202020204" pitchFamily="34" charset="0"/>
                        </a:rPr>
                        <a:t>Prozentuale Differenz zw. Wahr und Falsch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kern="1200" dirty="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✓</a:t>
                      </a:r>
                      <a:endParaRPr lang="de-DE" dirty="0">
                        <a:latin typeface="Abadi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de-DE" sz="1200" kern="1200" dirty="0">
                          <a:solidFill>
                            <a:schemeClr val="tx1"/>
                          </a:solidFill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Key Worte True Bsp.: „</a:t>
                      </a:r>
                      <a:r>
                        <a:rPr lang="de-DE" sz="1200" kern="1200" dirty="0" err="1">
                          <a:solidFill>
                            <a:schemeClr val="tx1"/>
                          </a:solidFill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essays</a:t>
                      </a:r>
                      <a:r>
                        <a:rPr lang="de-DE" sz="1200" kern="1200" dirty="0">
                          <a:solidFill>
                            <a:schemeClr val="tx1"/>
                          </a:solidFill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“, „benchmark“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de-DE" sz="1200" kern="1200" dirty="0">
                          <a:solidFill>
                            <a:schemeClr val="tx1"/>
                          </a:solidFill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Key Worte Fake Bsp.: „</a:t>
                      </a:r>
                      <a:r>
                        <a:rPr lang="de-DE" sz="1200" kern="1200" dirty="0" err="1">
                          <a:solidFill>
                            <a:schemeClr val="tx1"/>
                          </a:solidFill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resistance</a:t>
                      </a:r>
                      <a:r>
                        <a:rPr lang="de-DE" sz="1200" kern="1200" dirty="0">
                          <a:solidFill>
                            <a:schemeClr val="tx1"/>
                          </a:solidFill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8685610"/>
                  </a:ext>
                </a:extLst>
              </a:tr>
              <a:tr h="33661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badi" panose="020B0604020202020204" pitchFamily="34" charset="0"/>
                        </a:rPr>
                        <a:t>N-Gramms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✓</a:t>
                      </a:r>
                      <a:endParaRPr lang="de-DE" dirty="0">
                        <a:latin typeface="Abadi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de-DE" sz="1200" kern="1200" dirty="0">
                          <a:solidFill>
                            <a:schemeClr val="tx1"/>
                          </a:solidFill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Key Worte True Bsp.: „Trump </a:t>
                      </a:r>
                      <a:r>
                        <a:rPr lang="de-DE" sz="1200" kern="1200" dirty="0" err="1">
                          <a:solidFill>
                            <a:schemeClr val="tx1"/>
                          </a:solidFill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said</a:t>
                      </a:r>
                      <a:r>
                        <a:rPr lang="de-DE" sz="1200" kern="1200" dirty="0">
                          <a:solidFill>
                            <a:schemeClr val="tx1"/>
                          </a:solidFill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2321507"/>
                  </a:ext>
                </a:extLst>
              </a:tr>
              <a:tr h="336615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Abadi" panose="020B0604020202020204" pitchFamily="34" charset="0"/>
                        </a:rPr>
                        <a:t>Assoziationen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kern="1200" dirty="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✓</a:t>
                      </a:r>
                      <a:endParaRPr lang="de-DE" dirty="0">
                        <a:latin typeface="Abadi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de-DE" sz="1200" kern="1200" dirty="0">
                          <a:solidFill>
                            <a:schemeClr val="tx1"/>
                          </a:solidFill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Key Worte True Bsp.: „Trump </a:t>
                      </a:r>
                      <a:r>
                        <a:rPr lang="de-DE" sz="1200" kern="1200" dirty="0" err="1">
                          <a:solidFill>
                            <a:schemeClr val="tx1"/>
                          </a:solidFill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said</a:t>
                      </a:r>
                      <a:r>
                        <a:rPr lang="de-DE" sz="1200" kern="1200" dirty="0">
                          <a:solidFill>
                            <a:schemeClr val="tx1"/>
                          </a:solidFill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47245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16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Nadja Herrmann</dc:creator>
  <cp:lastModifiedBy>Nadja Herrmann</cp:lastModifiedBy>
  <cp:revision>2</cp:revision>
  <dcterms:created xsi:type="dcterms:W3CDTF">2021-01-03T19:07:55Z</dcterms:created>
  <dcterms:modified xsi:type="dcterms:W3CDTF">2021-01-04T18:15:03Z</dcterms:modified>
</cp:coreProperties>
</file>