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5FB3B-CADA-487C-A5B9-C38802500DBE}" v="35" dt="2021-03-15T19:01:4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ja Herrmann" userId="46739a15a59619fc" providerId="LiveId" clId="{2E75FB3B-CADA-487C-A5B9-C38802500DBE}"/>
    <pc:docChg chg="undo custSel delSld modSld">
      <pc:chgData name="Nadja Herrmann" userId="46739a15a59619fc" providerId="LiveId" clId="{2E75FB3B-CADA-487C-A5B9-C38802500DBE}" dt="2021-03-15T19:02:50.452" v="1063" actId="26606"/>
      <pc:docMkLst>
        <pc:docMk/>
      </pc:docMkLst>
      <pc:sldChg chg="modSp mod">
        <pc:chgData name="Nadja Herrmann" userId="46739a15a59619fc" providerId="LiveId" clId="{2E75FB3B-CADA-487C-A5B9-C38802500DBE}" dt="2021-03-15T19:00:29.764" v="1009" actId="207"/>
        <pc:sldMkLst>
          <pc:docMk/>
          <pc:sldMk cId="1071819478" sldId="256"/>
        </pc:sldMkLst>
        <pc:spChg chg="mod">
          <ac:chgData name="Nadja Herrmann" userId="46739a15a59619fc" providerId="LiveId" clId="{2E75FB3B-CADA-487C-A5B9-C38802500DBE}" dt="2021-03-15T19:00:25.307" v="1008" actId="207"/>
          <ac:spMkLst>
            <pc:docMk/>
            <pc:sldMk cId="1071819478" sldId="256"/>
            <ac:spMk id="2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9:00:29.764" v="1009" actId="207"/>
          <ac:spMkLst>
            <pc:docMk/>
            <pc:sldMk cId="1071819478" sldId="256"/>
            <ac:spMk id="3" creationId="{00000000-0000-0000-0000-000000000000}"/>
          </ac:spMkLst>
        </pc:spChg>
      </pc:sldChg>
      <pc:sldChg chg="addSp delSp modSp mod setBg setClrOvrMap">
        <pc:chgData name="Nadja Herrmann" userId="46739a15a59619fc" providerId="LiveId" clId="{2E75FB3B-CADA-487C-A5B9-C38802500DBE}" dt="2021-03-15T19:02:50.452" v="1063" actId="26606"/>
        <pc:sldMkLst>
          <pc:docMk/>
          <pc:sldMk cId="83243149" sldId="257"/>
        </pc:sldMkLst>
        <pc:spChg chg="mod">
          <ac:chgData name="Nadja Herrmann" userId="46739a15a59619fc" providerId="LiveId" clId="{2E75FB3B-CADA-487C-A5B9-C38802500DBE}" dt="2021-03-15T19:02:50.442" v="1062" actId="26606"/>
          <ac:spMkLst>
            <pc:docMk/>
            <pc:sldMk cId="83243149" sldId="257"/>
            <ac:spMk id="2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9" creationId="{00000000-0000-0000-0000-000000000000}"/>
          </ac:spMkLst>
        </pc:spChg>
        <pc:spChg chg="add del">
          <ac:chgData name="Nadja Herrmann" userId="46739a15a59619fc" providerId="LiveId" clId="{2E75FB3B-CADA-487C-A5B9-C38802500DBE}" dt="2021-03-15T18:59:30.722" v="994" actId="26606"/>
          <ac:spMkLst>
            <pc:docMk/>
            <pc:sldMk cId="83243149" sldId="257"/>
            <ac:spMk id="14" creationId="{D94A7024-D948-494D-8920-BBA2DA07D15B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18" creationId="{3F088236-D655-4F88-B238-E16762358025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20" creationId="{3DAC0C92-199E-475C-9390-119A9B027276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22" creationId="{C4CFB339-0ED8-4FE2-9EF1-6D1375B8499B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24" creationId="{31896C80-2069-4431-9C19-83B913734490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26" creationId="{BF120A21-0841-4823-B0C4-28AEBCEF9B78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28" creationId="{DBB05BAE-BBD3-4289-899F-A6851503C6B0}"/>
          </ac:spMkLst>
        </pc:spChg>
        <pc:spChg chg="add del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30" creationId="{9874D11C-36F5-4BBE-A490-019A54E953B0}"/>
          </ac:spMkLst>
        </pc:spChg>
        <pc:spChg chg="add del">
          <ac:chgData name="Nadja Herrmann" userId="46739a15a59619fc" providerId="LiveId" clId="{2E75FB3B-CADA-487C-A5B9-C38802500DBE}" dt="2021-03-15T19:02:27.631" v="1052" actId="26606"/>
          <ac:spMkLst>
            <pc:docMk/>
            <pc:sldMk cId="83243149" sldId="257"/>
            <ac:spMk id="35" creationId="{D94A7024-D948-494D-8920-BBA2DA07D15B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36" creationId="{3F088236-D655-4F88-B238-E16762358025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38" creationId="{3DAC0C92-199E-475C-9390-119A9B027276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39" creationId="{3F088236-D655-4F88-B238-E16762358025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40" creationId="{C4CFB339-0ED8-4FE2-9EF1-6D1375B8499B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41" creationId="{3DAC0C92-199E-475C-9390-119A9B027276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42" creationId="{31896C80-2069-4431-9C19-83B913734490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43" creationId="{C4CFB339-0ED8-4FE2-9EF1-6D1375B8499B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44" creationId="{BF120A21-0841-4823-B0C4-28AEBCEF9B78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45" creationId="{31896C80-2069-4431-9C19-83B913734490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46" creationId="{DBB05BAE-BBD3-4289-899F-A6851503C6B0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47" creationId="{BF120A21-0841-4823-B0C4-28AEBCEF9B78}"/>
          </ac:spMkLst>
        </pc:spChg>
        <pc:spChg chg="add">
          <ac:chgData name="Nadja Herrmann" userId="46739a15a59619fc" providerId="LiveId" clId="{2E75FB3B-CADA-487C-A5B9-C38802500DBE}" dt="2021-03-15T19:02:50.452" v="1063" actId="26606"/>
          <ac:spMkLst>
            <pc:docMk/>
            <pc:sldMk cId="83243149" sldId="257"/>
            <ac:spMk id="48" creationId="{9874D11C-36F5-4BBE-A490-019A54E953B0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49" creationId="{DBB05BAE-BBD3-4289-899F-A6851503C6B0}"/>
          </ac:spMkLst>
        </pc:spChg>
        <pc:spChg chg="add del">
          <ac:chgData name="Nadja Herrmann" userId="46739a15a59619fc" providerId="LiveId" clId="{2E75FB3B-CADA-487C-A5B9-C38802500DBE}" dt="2021-03-15T19:02:43.092" v="1060" actId="26606"/>
          <ac:spMkLst>
            <pc:docMk/>
            <pc:sldMk cId="83243149" sldId="257"/>
            <ac:spMk id="51" creationId="{9874D11C-36F5-4BBE-A490-019A54E953B0}"/>
          </ac:spMkLst>
        </pc:spChg>
        <pc:picChg chg="add mod ord">
          <ac:chgData name="Nadja Herrmann" userId="46739a15a59619fc" providerId="LiveId" clId="{2E75FB3B-CADA-487C-A5B9-C38802500DBE}" dt="2021-03-15T19:02:50.442" v="1062" actId="26606"/>
          <ac:picMkLst>
            <pc:docMk/>
            <pc:sldMk cId="83243149" sldId="257"/>
            <ac:picMk id="4" creationId="{C8946528-A0FC-470B-A793-65F4D710067B}"/>
          </ac:picMkLst>
        </pc:picChg>
        <pc:picChg chg="del">
          <ac:chgData name="Nadja Herrmann" userId="46739a15a59619fc" providerId="LiveId" clId="{2E75FB3B-CADA-487C-A5B9-C38802500DBE}" dt="2021-03-15T18:59:06.476" v="989" actId="478"/>
          <ac:picMkLst>
            <pc:docMk/>
            <pc:sldMk cId="83243149" sldId="257"/>
            <ac:picMk id="8" creationId="{00000000-0000-0000-0000-000000000000}"/>
          </ac:picMkLst>
        </pc:picChg>
        <pc:cxnChg chg="add del">
          <ac:chgData name="Nadja Herrmann" userId="46739a15a59619fc" providerId="LiveId" clId="{2E75FB3B-CADA-487C-A5B9-C38802500DBE}" dt="2021-03-15T19:02:50.452" v="1063" actId="26606"/>
          <ac:cxnSpMkLst>
            <pc:docMk/>
            <pc:sldMk cId="83243149" sldId="257"/>
            <ac:cxnSpMk id="16" creationId="{2AFD8CBA-54A3-4363-991B-B9C631BBFA74}"/>
          </ac:cxnSpMkLst>
        </pc:cxnChg>
        <pc:cxnChg chg="add del">
          <ac:chgData name="Nadja Herrmann" userId="46739a15a59619fc" providerId="LiveId" clId="{2E75FB3B-CADA-487C-A5B9-C38802500DBE}" dt="2021-03-15T19:02:50.452" v="1063" actId="26606"/>
          <ac:cxnSpMkLst>
            <pc:docMk/>
            <pc:sldMk cId="83243149" sldId="257"/>
            <ac:cxnSpMk id="17" creationId="{64FA5DFF-7FE6-4855-84E6-DFA78EE978BD}"/>
          </ac:cxnSpMkLst>
        </pc:cxnChg>
        <pc:cxnChg chg="add del">
          <ac:chgData name="Nadja Herrmann" userId="46739a15a59619fc" providerId="LiveId" clId="{2E75FB3B-CADA-487C-A5B9-C38802500DBE}" dt="2021-03-15T19:02:43.092" v="1060" actId="26606"/>
          <ac:cxnSpMkLst>
            <pc:docMk/>
            <pc:sldMk cId="83243149" sldId="257"/>
            <ac:cxnSpMk id="32" creationId="{64FA5DFF-7FE6-4855-84E6-DFA78EE978BD}"/>
          </ac:cxnSpMkLst>
        </pc:cxnChg>
        <pc:cxnChg chg="add">
          <ac:chgData name="Nadja Herrmann" userId="46739a15a59619fc" providerId="LiveId" clId="{2E75FB3B-CADA-487C-A5B9-C38802500DBE}" dt="2021-03-15T19:02:50.452" v="1063" actId="26606"/>
          <ac:cxnSpMkLst>
            <pc:docMk/>
            <pc:sldMk cId="83243149" sldId="257"/>
            <ac:cxnSpMk id="33" creationId="{64FA5DFF-7FE6-4855-84E6-DFA78EE978BD}"/>
          </ac:cxnSpMkLst>
        </pc:cxnChg>
        <pc:cxnChg chg="add">
          <ac:chgData name="Nadja Herrmann" userId="46739a15a59619fc" providerId="LiveId" clId="{2E75FB3B-CADA-487C-A5B9-C38802500DBE}" dt="2021-03-15T19:02:50.452" v="1063" actId="26606"/>
          <ac:cxnSpMkLst>
            <pc:docMk/>
            <pc:sldMk cId="83243149" sldId="257"/>
            <ac:cxnSpMk id="34" creationId="{2AFD8CBA-54A3-4363-991B-B9C631BBFA74}"/>
          </ac:cxnSpMkLst>
        </pc:cxnChg>
        <pc:cxnChg chg="add del">
          <ac:chgData name="Nadja Herrmann" userId="46739a15a59619fc" providerId="LiveId" clId="{2E75FB3B-CADA-487C-A5B9-C38802500DBE}" dt="2021-03-15T19:02:43.092" v="1060" actId="26606"/>
          <ac:cxnSpMkLst>
            <pc:docMk/>
            <pc:sldMk cId="83243149" sldId="257"/>
            <ac:cxnSpMk id="37" creationId="{2AFD8CBA-54A3-4363-991B-B9C631BBFA74}"/>
          </ac:cxnSpMkLst>
        </pc:cxnChg>
      </pc:sldChg>
      <pc:sldChg chg="addSp delSp modSp mod">
        <pc:chgData name="Nadja Herrmann" userId="46739a15a59619fc" providerId="LiveId" clId="{2E75FB3B-CADA-487C-A5B9-C38802500DBE}" dt="2021-03-15T18:56:45.508" v="988" actId="1037"/>
        <pc:sldMkLst>
          <pc:docMk/>
          <pc:sldMk cId="1639517040" sldId="258"/>
        </pc:sldMkLst>
        <pc:spChg chg="mod">
          <ac:chgData name="Nadja Herrmann" userId="46739a15a59619fc" providerId="LiveId" clId="{2E75FB3B-CADA-487C-A5B9-C38802500DBE}" dt="2021-03-15T18:52:35.126" v="816" actId="20577"/>
          <ac:spMkLst>
            <pc:docMk/>
            <pc:sldMk cId="1639517040" sldId="258"/>
            <ac:spMk id="2" creationId="{00000000-0000-0000-0000-000000000000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4" creationId="{DBD6D73C-759C-4324-93AD-401CD24AA74C}"/>
          </ac:spMkLst>
        </pc:spChg>
        <pc:spChg chg="add del mod">
          <ac:chgData name="Nadja Herrmann" userId="46739a15a59619fc" providerId="LiveId" clId="{2E75FB3B-CADA-487C-A5B9-C38802500DBE}" dt="2021-03-15T18:43:47.950" v="725" actId="478"/>
          <ac:spMkLst>
            <pc:docMk/>
            <pc:sldMk cId="1639517040" sldId="258"/>
            <ac:spMk id="5" creationId="{A69966E9-C992-4AED-9748-09EF03648A19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6" creationId="{81C4F718-4F46-42C7-A6BF-122164B28775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9" creationId="{3CD60BBD-AB2F-4078-9D2D-D25C25C19B50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10" creationId="{848FC3FE-7743-46CA-9902-75DB26E089F3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11" creationId="{F2207EC7-7F67-4C8E-B291-6026698B913B}"/>
          </ac:spMkLst>
        </pc:spChg>
        <pc:spChg chg="add del mod">
          <ac:chgData name="Nadja Herrmann" userId="46739a15a59619fc" providerId="LiveId" clId="{2E75FB3B-CADA-487C-A5B9-C38802500DBE}" dt="2021-03-15T18:27:19.865" v="267" actId="478"/>
          <ac:spMkLst>
            <pc:docMk/>
            <pc:sldMk cId="1639517040" sldId="258"/>
            <ac:spMk id="12" creationId="{88581E70-2DFE-47C2-8E2F-C7FFC76400C9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13" creationId="{B603ACA1-2410-48CC-8497-24A4D9F5DD08}"/>
          </ac:spMkLst>
        </pc:spChg>
        <pc:spChg chg="add mod">
          <ac:chgData name="Nadja Herrmann" userId="46739a15a59619fc" providerId="LiveId" clId="{2E75FB3B-CADA-487C-A5B9-C38802500DBE}" dt="2021-03-15T18:56:37.065" v="948" actId="1037"/>
          <ac:spMkLst>
            <pc:docMk/>
            <pc:sldMk cId="1639517040" sldId="258"/>
            <ac:spMk id="16" creationId="{05FD5D32-6004-4455-85CE-8AF3606C7364}"/>
          </ac:spMkLst>
        </pc:spChg>
        <pc:spChg chg="add mod">
          <ac:chgData name="Nadja Herrmann" userId="46739a15a59619fc" providerId="LiveId" clId="{2E75FB3B-CADA-487C-A5B9-C38802500DBE}" dt="2021-03-15T18:56:45.508" v="988" actId="1037"/>
          <ac:spMkLst>
            <pc:docMk/>
            <pc:sldMk cId="1639517040" sldId="258"/>
            <ac:spMk id="28" creationId="{9A46DA1F-FE38-4A56-9808-6B2E9C5853E8}"/>
          </ac:spMkLst>
        </pc:spChg>
        <pc:spChg chg="add mod">
          <ac:chgData name="Nadja Herrmann" userId="46739a15a59619fc" providerId="LiveId" clId="{2E75FB3B-CADA-487C-A5B9-C38802500DBE}" dt="2021-03-15T18:56:45.508" v="988" actId="1037"/>
          <ac:spMkLst>
            <pc:docMk/>
            <pc:sldMk cId="1639517040" sldId="258"/>
            <ac:spMk id="32" creationId="{6C0614D7-82E6-45F7-92F2-33EDD87C24C4}"/>
          </ac:spMkLst>
        </pc:spChg>
        <pc:picChg chg="del mod">
          <ac:chgData name="Nadja Herrmann" userId="46739a15a59619fc" providerId="LiveId" clId="{2E75FB3B-CADA-487C-A5B9-C38802500DBE}" dt="2021-03-15T18:27:35.287" v="273" actId="478"/>
          <ac:picMkLst>
            <pc:docMk/>
            <pc:sldMk cId="1639517040" sldId="258"/>
            <ac:picMk id="3" creationId="{00000000-0000-0000-0000-000000000000}"/>
          </ac:picMkLst>
        </pc:picChg>
        <pc:picChg chg="add mod ord">
          <ac:chgData name="Nadja Herrmann" userId="46739a15a59619fc" providerId="LiveId" clId="{2E75FB3B-CADA-487C-A5B9-C38802500DBE}" dt="2021-03-15T18:43:26.336" v="723" actId="166"/>
          <ac:picMkLst>
            <pc:docMk/>
            <pc:sldMk cId="1639517040" sldId="258"/>
            <ac:picMk id="8" creationId="{102D17E0-00BB-445C-B259-F1F0A4D3B629}"/>
          </ac:picMkLst>
        </pc:picChg>
        <pc:picChg chg="add mod">
          <ac:chgData name="Nadja Herrmann" userId="46739a15a59619fc" providerId="LiveId" clId="{2E75FB3B-CADA-487C-A5B9-C38802500DBE}" dt="2021-03-15T18:43:19.924" v="721" actId="1076"/>
          <ac:picMkLst>
            <pc:docMk/>
            <pc:sldMk cId="1639517040" sldId="258"/>
            <ac:picMk id="30" creationId="{147A6CB0-AF0A-4F89-9FE2-490ABC2E634A}"/>
          </ac:picMkLst>
        </pc:pic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15" creationId="{25633B57-15E9-4013-8CDE-D379383AFBFE}"/>
          </ac:cxnSpMkLst>
        </pc:cxn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18" creationId="{2B8F4A75-7247-4980-A45E-8DC147B1486E}"/>
          </ac:cxnSpMkLst>
        </pc:cxn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20" creationId="{D9B7DC71-2E89-4F9F-A6A5-EEE2281EC419}"/>
          </ac:cxnSpMkLst>
        </pc:cxn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22" creationId="{3B63A920-B8D4-4141-A3B4-B13F3E49ADAC}"/>
          </ac:cxnSpMkLst>
        </pc:cxn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24" creationId="{06FFE06A-A356-4798-ACA2-C7C3492711C3}"/>
          </ac:cxnSpMkLst>
        </pc:cxnChg>
        <pc:cxnChg chg="add mod">
          <ac:chgData name="Nadja Herrmann" userId="46739a15a59619fc" providerId="LiveId" clId="{2E75FB3B-CADA-487C-A5B9-C38802500DBE}" dt="2021-03-15T18:56:37.065" v="948" actId="1037"/>
          <ac:cxnSpMkLst>
            <pc:docMk/>
            <pc:sldMk cId="1639517040" sldId="258"/>
            <ac:cxnSpMk id="26" creationId="{944F9FDA-A2CC-4AD7-B5DB-01E16098EFE8}"/>
          </ac:cxnSpMkLst>
        </pc:cxnChg>
      </pc:sldChg>
      <pc:sldChg chg="addSp delSp modSp mod">
        <pc:chgData name="Nadja Herrmann" userId="46739a15a59619fc" providerId="LiveId" clId="{2E75FB3B-CADA-487C-A5B9-C38802500DBE}" dt="2021-03-15T19:01:57.071" v="1048" actId="207"/>
        <pc:sldMkLst>
          <pc:docMk/>
          <pc:sldMk cId="955585508" sldId="259"/>
        </pc:sldMkLst>
        <pc:spChg chg="mod">
          <ac:chgData name="Nadja Herrmann" userId="46739a15a59619fc" providerId="LiveId" clId="{2E75FB3B-CADA-487C-A5B9-C38802500DBE}" dt="2021-03-15T18:47:35.777" v="745" actId="20577"/>
          <ac:spMkLst>
            <pc:docMk/>
            <pc:sldMk cId="955585508" sldId="259"/>
            <ac:spMk id="2" creationId="{00000000-0000-0000-0000-000000000000}"/>
          </ac:spMkLst>
        </pc:spChg>
        <pc:spChg chg="add mod">
          <ac:chgData name="Nadja Herrmann" userId="46739a15a59619fc" providerId="LiveId" clId="{2E75FB3B-CADA-487C-A5B9-C38802500DBE}" dt="2021-03-15T19:01:07.713" v="1034" actId="1076"/>
          <ac:spMkLst>
            <pc:docMk/>
            <pc:sldMk cId="955585508" sldId="259"/>
            <ac:spMk id="4" creationId="{5CD8E690-10D4-4476-8C14-BF332BF5FEF9}"/>
          </ac:spMkLst>
        </pc:spChg>
        <pc:spChg chg="add mod">
          <ac:chgData name="Nadja Herrmann" userId="46739a15a59619fc" providerId="LiveId" clId="{2E75FB3B-CADA-487C-A5B9-C38802500DBE}" dt="2021-03-15T19:01:05.374" v="1033" actId="1035"/>
          <ac:spMkLst>
            <pc:docMk/>
            <pc:sldMk cId="955585508" sldId="259"/>
            <ac:spMk id="5" creationId="{D3312136-D64F-429F-A51B-3FF2953CE468}"/>
          </ac:spMkLst>
        </pc:spChg>
        <pc:spChg chg="add mod">
          <ac:chgData name="Nadja Herrmann" userId="46739a15a59619fc" providerId="LiveId" clId="{2E75FB3B-CADA-487C-A5B9-C38802500DBE}" dt="2021-03-15T19:01:57.071" v="1048" actId="207"/>
          <ac:spMkLst>
            <pc:docMk/>
            <pc:sldMk cId="955585508" sldId="259"/>
            <ac:spMk id="12" creationId="{2BE69B79-A996-492E-8301-62DF3A4AAB0E}"/>
          </ac:spMkLst>
        </pc:spChg>
        <pc:graphicFrameChg chg="add mod modGraphic">
          <ac:chgData name="Nadja Herrmann" userId="46739a15a59619fc" providerId="LiveId" clId="{2E75FB3B-CADA-487C-A5B9-C38802500DBE}" dt="2021-03-15T19:01:05.374" v="1033" actId="1035"/>
          <ac:graphicFrameMkLst>
            <pc:docMk/>
            <pc:sldMk cId="955585508" sldId="259"/>
            <ac:graphicFrameMk id="3" creationId="{1479D984-1D62-4087-8EF8-4F4ED36B62D7}"/>
          </ac:graphicFrameMkLst>
        </pc:graphicFrameChg>
        <pc:graphicFrameChg chg="del">
          <ac:chgData name="Nadja Herrmann" userId="46739a15a59619fc" providerId="LiveId" clId="{2E75FB3B-CADA-487C-A5B9-C38802500DBE}" dt="2021-03-15T18:47:33.980" v="741" actId="478"/>
          <ac:graphicFrameMkLst>
            <pc:docMk/>
            <pc:sldMk cId="955585508" sldId="259"/>
            <ac:graphicFrameMk id="6" creationId="{00000000-0000-0000-0000-000000000000}"/>
          </ac:graphicFrameMkLst>
        </pc:graphicFrameChg>
        <pc:graphicFrameChg chg="del">
          <ac:chgData name="Nadja Herrmann" userId="46739a15a59619fc" providerId="LiveId" clId="{2E75FB3B-CADA-487C-A5B9-C38802500DBE}" dt="2021-03-15T18:47:33.980" v="741" actId="478"/>
          <ac:graphicFrameMkLst>
            <pc:docMk/>
            <pc:sldMk cId="955585508" sldId="259"/>
            <ac:graphicFrameMk id="7" creationId="{00000000-0000-0000-0000-000000000000}"/>
          </ac:graphicFrameMkLst>
        </pc:graphicFrameChg>
        <pc:graphicFrameChg chg="del">
          <ac:chgData name="Nadja Herrmann" userId="46739a15a59619fc" providerId="LiveId" clId="{2E75FB3B-CADA-487C-A5B9-C38802500DBE}" dt="2021-03-15T18:47:32.327" v="740" actId="478"/>
          <ac:graphicFrameMkLst>
            <pc:docMk/>
            <pc:sldMk cId="955585508" sldId="259"/>
            <ac:graphicFrameMk id="8" creationId="{00000000-0000-0000-0000-000000000000}"/>
          </ac:graphicFrameMkLst>
        </pc:graphicFrameChg>
        <pc:graphicFrameChg chg="del">
          <ac:chgData name="Nadja Herrmann" userId="46739a15a59619fc" providerId="LiveId" clId="{2E75FB3B-CADA-487C-A5B9-C38802500DBE}" dt="2021-03-15T18:47:32.327" v="740" actId="478"/>
          <ac:graphicFrameMkLst>
            <pc:docMk/>
            <pc:sldMk cId="955585508" sldId="259"/>
            <ac:graphicFrameMk id="9" creationId="{00000000-0000-0000-0000-000000000000}"/>
          </ac:graphicFrameMkLst>
        </pc:graphicFrameChg>
        <pc:graphicFrameChg chg="del">
          <ac:chgData name="Nadja Herrmann" userId="46739a15a59619fc" providerId="LiveId" clId="{2E75FB3B-CADA-487C-A5B9-C38802500DBE}" dt="2021-03-15T18:47:32.327" v="740" actId="478"/>
          <ac:graphicFrameMkLst>
            <pc:docMk/>
            <pc:sldMk cId="955585508" sldId="259"/>
            <ac:graphicFrameMk id="10" creationId="{00000000-0000-0000-0000-000000000000}"/>
          </ac:graphicFrameMkLst>
        </pc:graphicFrameChg>
        <pc:graphicFrameChg chg="add mod">
          <ac:chgData name="Nadja Herrmann" userId="46739a15a59619fc" providerId="LiveId" clId="{2E75FB3B-CADA-487C-A5B9-C38802500DBE}" dt="2021-03-15T19:01:05.374" v="1033" actId="1035"/>
          <ac:graphicFrameMkLst>
            <pc:docMk/>
            <pc:sldMk cId="955585508" sldId="259"/>
            <ac:graphicFrameMk id="11" creationId="{ED7F2379-B638-435B-97CE-F1C6E336F527}"/>
          </ac:graphicFrameMkLst>
        </pc:graphicFrameChg>
      </pc:sldChg>
      <pc:sldChg chg="addSp delSp modSp mod">
        <pc:chgData name="Nadja Herrmann" userId="46739a15a59619fc" providerId="LiveId" clId="{2E75FB3B-CADA-487C-A5B9-C38802500DBE}" dt="2021-03-15T18:53:48.804" v="907" actId="1076"/>
        <pc:sldMkLst>
          <pc:docMk/>
          <pc:sldMk cId="1755207008" sldId="260"/>
        </pc:sldMkLst>
        <pc:spChg chg="mod">
          <ac:chgData name="Nadja Herrmann" userId="46739a15a59619fc" providerId="LiveId" clId="{2E75FB3B-CADA-487C-A5B9-C38802500DBE}" dt="2021-03-15T18:52:49.950" v="823" actId="20577"/>
          <ac:spMkLst>
            <pc:docMk/>
            <pc:sldMk cId="1755207008" sldId="260"/>
            <ac:spMk id="2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8:40:20.339" v="476" actId="1076"/>
          <ac:spMkLst>
            <pc:docMk/>
            <pc:sldMk cId="1755207008" sldId="260"/>
            <ac:spMk id="4" creationId="{27DD518A-AD79-364D-AAC7-1391BE25166D}"/>
          </ac:spMkLst>
        </pc:spChg>
        <pc:spChg chg="mod">
          <ac:chgData name="Nadja Herrmann" userId="46739a15a59619fc" providerId="LiveId" clId="{2E75FB3B-CADA-487C-A5B9-C38802500DBE}" dt="2021-03-15T18:40:20.339" v="476" actId="1076"/>
          <ac:spMkLst>
            <pc:docMk/>
            <pc:sldMk cId="1755207008" sldId="260"/>
            <ac:spMk id="5" creationId="{6B9FF36A-3963-9A47-8E44-BB15489B7DCA}"/>
          </ac:spMkLst>
        </pc:spChg>
        <pc:spChg chg="mod">
          <ac:chgData name="Nadja Herrmann" userId="46739a15a59619fc" providerId="LiveId" clId="{2E75FB3B-CADA-487C-A5B9-C38802500DBE}" dt="2021-03-15T18:40:37.140" v="478" actId="1076"/>
          <ac:spMkLst>
            <pc:docMk/>
            <pc:sldMk cId="1755207008" sldId="260"/>
            <ac:spMk id="7" creationId="{27DD518A-AD79-364D-AAC7-1391BE25166D}"/>
          </ac:spMkLst>
        </pc:spChg>
        <pc:spChg chg="mod">
          <ac:chgData name="Nadja Herrmann" userId="46739a15a59619fc" providerId="LiveId" clId="{2E75FB3B-CADA-487C-A5B9-C38802500DBE}" dt="2021-03-15T18:40:37.140" v="478" actId="1076"/>
          <ac:spMkLst>
            <pc:docMk/>
            <pc:sldMk cId="1755207008" sldId="260"/>
            <ac:spMk id="9" creationId="{6B9FF36A-3963-9A47-8E44-BB15489B7DCA}"/>
          </ac:spMkLst>
        </pc:spChg>
        <pc:spChg chg="mod">
          <ac:chgData name="Nadja Herrmann" userId="46739a15a59619fc" providerId="LiveId" clId="{2E75FB3B-CADA-487C-A5B9-C38802500DBE}" dt="2021-03-15T18:40:41.980" v="479" actId="1076"/>
          <ac:spMkLst>
            <pc:docMk/>
            <pc:sldMk cId="1755207008" sldId="260"/>
            <ac:spMk id="10" creationId="{27DD518A-AD79-364D-AAC7-1391BE25166D}"/>
          </ac:spMkLst>
        </pc:spChg>
        <pc:spChg chg="mod">
          <ac:chgData name="Nadja Herrmann" userId="46739a15a59619fc" providerId="LiveId" clId="{2E75FB3B-CADA-487C-A5B9-C38802500DBE}" dt="2021-03-15T18:40:41.980" v="479" actId="1076"/>
          <ac:spMkLst>
            <pc:docMk/>
            <pc:sldMk cId="1755207008" sldId="260"/>
            <ac:spMk id="11" creationId="{6B9FF36A-3963-9A47-8E44-BB15489B7DCA}"/>
          </ac:spMkLst>
        </pc:spChg>
        <pc:spChg chg="mod">
          <ac:chgData name="Nadja Herrmann" userId="46739a15a59619fc" providerId="LiveId" clId="{2E75FB3B-CADA-487C-A5B9-C38802500DBE}" dt="2021-03-15T18:41:17.408" v="579" actId="1076"/>
          <ac:spMkLst>
            <pc:docMk/>
            <pc:sldMk cId="1755207008" sldId="260"/>
            <ac:spMk id="14" creationId="{27DD518A-AD79-364D-AAC7-1391BE25166D}"/>
          </ac:spMkLst>
        </pc:spChg>
        <pc:spChg chg="mod">
          <ac:chgData name="Nadja Herrmann" userId="46739a15a59619fc" providerId="LiveId" clId="{2E75FB3B-CADA-487C-A5B9-C38802500DBE}" dt="2021-03-15T18:41:17.408" v="579" actId="1076"/>
          <ac:spMkLst>
            <pc:docMk/>
            <pc:sldMk cId="1755207008" sldId="260"/>
            <ac:spMk id="15" creationId="{6B9FF36A-3963-9A47-8E44-BB15489B7DCA}"/>
          </ac:spMkLst>
        </pc:spChg>
        <pc:spChg chg="mod">
          <ac:chgData name="Nadja Herrmann" userId="46739a15a59619fc" providerId="LiveId" clId="{2E75FB3B-CADA-487C-A5B9-C38802500DBE}" dt="2021-03-15T18:53:03.301" v="834" actId="20577"/>
          <ac:spMkLst>
            <pc:docMk/>
            <pc:sldMk cId="1755207008" sldId="260"/>
            <ac:spMk id="16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8:53:20.216" v="856" actId="20577"/>
          <ac:spMkLst>
            <pc:docMk/>
            <pc:sldMk cId="1755207008" sldId="260"/>
            <ac:spMk id="17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8:53:37.828" v="884" actId="14100"/>
          <ac:spMkLst>
            <pc:docMk/>
            <pc:sldMk cId="1755207008" sldId="260"/>
            <ac:spMk id="18" creationId="{00000000-0000-0000-0000-000000000000}"/>
          </ac:spMkLst>
        </pc:spChg>
        <pc:spChg chg="mod">
          <ac:chgData name="Nadja Herrmann" userId="46739a15a59619fc" providerId="LiveId" clId="{2E75FB3B-CADA-487C-A5B9-C38802500DBE}" dt="2021-03-15T18:53:48.804" v="907" actId="1076"/>
          <ac:spMkLst>
            <pc:docMk/>
            <pc:sldMk cId="1755207008" sldId="260"/>
            <ac:spMk id="19" creationId="{00000000-0000-0000-0000-000000000000}"/>
          </ac:spMkLst>
        </pc:spChg>
        <pc:picChg chg="add del mod">
          <ac:chgData name="Nadja Herrmann" userId="46739a15a59619fc" providerId="LiveId" clId="{2E75FB3B-CADA-487C-A5B9-C38802500DBE}" dt="2021-03-15T18:38:30.446" v="431" actId="478"/>
          <ac:picMkLst>
            <pc:docMk/>
            <pc:sldMk cId="1755207008" sldId="260"/>
            <ac:picMk id="3" creationId="{00000000-0000-0000-0000-000000000000}"/>
          </ac:picMkLst>
        </pc:picChg>
        <pc:picChg chg="mod">
          <ac:chgData name="Nadja Herrmann" userId="46739a15a59619fc" providerId="LiveId" clId="{2E75FB3B-CADA-487C-A5B9-C38802500DBE}" dt="2021-03-15T18:41:22.766" v="581" actId="1076"/>
          <ac:picMkLst>
            <pc:docMk/>
            <pc:sldMk cId="1755207008" sldId="260"/>
            <ac:picMk id="6" creationId="{00000000-0000-0000-0000-000000000000}"/>
          </ac:picMkLst>
        </pc:picChg>
        <pc:picChg chg="del">
          <ac:chgData name="Nadja Herrmann" userId="46739a15a59619fc" providerId="LiveId" clId="{2E75FB3B-CADA-487C-A5B9-C38802500DBE}" dt="2021-03-15T18:39:58.534" v="472" actId="478"/>
          <ac:picMkLst>
            <pc:docMk/>
            <pc:sldMk cId="1755207008" sldId="260"/>
            <ac:picMk id="12" creationId="{00000000-0000-0000-0000-000000000000}"/>
          </ac:picMkLst>
        </pc:picChg>
        <pc:picChg chg="del">
          <ac:chgData name="Nadja Herrmann" userId="46739a15a59619fc" providerId="LiveId" clId="{2E75FB3B-CADA-487C-A5B9-C38802500DBE}" dt="2021-03-15T18:36:57.246" v="419" actId="478"/>
          <ac:picMkLst>
            <pc:docMk/>
            <pc:sldMk cId="1755207008" sldId="260"/>
            <ac:picMk id="13" creationId="{00000000-0000-0000-0000-000000000000}"/>
          </ac:picMkLst>
        </pc:picChg>
        <pc:picChg chg="add mod">
          <ac:chgData name="Nadja Herrmann" userId="46739a15a59619fc" providerId="LiveId" clId="{2E75FB3B-CADA-487C-A5B9-C38802500DBE}" dt="2021-03-15T18:40:27.756" v="477" actId="1076"/>
          <ac:picMkLst>
            <pc:docMk/>
            <pc:sldMk cId="1755207008" sldId="260"/>
            <ac:picMk id="20" creationId="{4CAC0048-4857-4669-A61E-F5F867826E2B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21" creationId="{962F7A07-CCA1-43B8-A7D8-41971D87B962}"/>
          </ac:picMkLst>
        </pc:picChg>
        <pc:picChg chg="add del mod">
          <ac:chgData name="Nadja Herrmann" userId="46739a15a59619fc" providerId="LiveId" clId="{2E75FB3B-CADA-487C-A5B9-C38802500DBE}" dt="2021-03-15T18:39:01.971" v="453"/>
          <ac:picMkLst>
            <pc:docMk/>
            <pc:sldMk cId="1755207008" sldId="260"/>
            <ac:picMk id="22" creationId="{2829C2D0-8E19-46BF-9A85-A7E2AD230A84}"/>
          </ac:picMkLst>
        </pc:picChg>
        <pc:picChg chg="add del mod">
          <ac:chgData name="Nadja Herrmann" userId="46739a15a59619fc" providerId="LiveId" clId="{2E75FB3B-CADA-487C-A5B9-C38802500DBE}" dt="2021-03-15T18:39:01.024" v="451"/>
          <ac:picMkLst>
            <pc:docMk/>
            <pc:sldMk cId="1755207008" sldId="260"/>
            <ac:picMk id="23" creationId="{E098255A-DE0D-4169-B6F7-4808F30162F8}"/>
          </ac:picMkLst>
        </pc:picChg>
        <pc:picChg chg="add del mod">
          <ac:chgData name="Nadja Herrmann" userId="46739a15a59619fc" providerId="LiveId" clId="{2E75FB3B-CADA-487C-A5B9-C38802500DBE}" dt="2021-03-15T18:39:00.805" v="450"/>
          <ac:picMkLst>
            <pc:docMk/>
            <pc:sldMk cId="1755207008" sldId="260"/>
            <ac:picMk id="24" creationId="{59F17E17-BC8E-4A18-B000-4706D5483DAF}"/>
          </ac:picMkLst>
        </pc:picChg>
        <pc:picChg chg="add del mod">
          <ac:chgData name="Nadja Herrmann" userId="46739a15a59619fc" providerId="LiveId" clId="{2E75FB3B-CADA-487C-A5B9-C38802500DBE}" dt="2021-03-15T18:39:00.625" v="449"/>
          <ac:picMkLst>
            <pc:docMk/>
            <pc:sldMk cId="1755207008" sldId="260"/>
            <ac:picMk id="25" creationId="{8E488A45-5F6A-422F-9A18-9D199E494082}"/>
          </ac:picMkLst>
        </pc:picChg>
        <pc:picChg chg="add del mod">
          <ac:chgData name="Nadja Herrmann" userId="46739a15a59619fc" providerId="LiveId" clId="{2E75FB3B-CADA-487C-A5B9-C38802500DBE}" dt="2021-03-15T18:39:00.414" v="448"/>
          <ac:picMkLst>
            <pc:docMk/>
            <pc:sldMk cId="1755207008" sldId="260"/>
            <ac:picMk id="26" creationId="{F8B05F77-D9A2-41F8-A790-6E3ADBFFF931}"/>
          </ac:picMkLst>
        </pc:picChg>
        <pc:picChg chg="add del mod">
          <ac:chgData name="Nadja Herrmann" userId="46739a15a59619fc" providerId="LiveId" clId="{2E75FB3B-CADA-487C-A5B9-C38802500DBE}" dt="2021-03-15T18:38:59.824" v="447"/>
          <ac:picMkLst>
            <pc:docMk/>
            <pc:sldMk cId="1755207008" sldId="260"/>
            <ac:picMk id="27" creationId="{D7FCE6C7-6CEE-4C28-B87A-2B6B8CD9B546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28" creationId="{5A77013C-5FBA-42D1-9E54-1DE45BBEF5B0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29" creationId="{87E3BADD-6B6B-4888-B76C-C979835FA8BE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0" creationId="{DE4538C3-5E88-4D27-963A-0C42A8F17A65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1" creationId="{1EB40DD2-5109-4975-B054-980250EF42B1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2" creationId="{19629DF0-50D6-4FD6-ADC4-955FCDFB8861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3" creationId="{2DB5D7AE-91B8-4083-B287-E12F996FD444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4" creationId="{282B6051-7A53-42ED-B82F-7C0C87D6FF32}"/>
          </ac:picMkLst>
        </pc:picChg>
        <pc:picChg chg="add mod">
          <ac:chgData name="Nadja Herrmann" userId="46739a15a59619fc" providerId="LiveId" clId="{2E75FB3B-CADA-487C-A5B9-C38802500DBE}" dt="2021-03-15T18:40:37.140" v="478" actId="1076"/>
          <ac:picMkLst>
            <pc:docMk/>
            <pc:sldMk cId="1755207008" sldId="260"/>
            <ac:picMk id="35" creationId="{D2F609B7-DD50-4600-9309-014A8A27F3E3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36" creationId="{EE2CC072-4A2E-4A27-B77F-E957CCFEEE98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37" creationId="{309BAEB7-2118-4797-A3DD-B81C1247A1E1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38" creationId="{2D6DD167-C812-4609-BF81-6390826A82BF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39" creationId="{251DF8FE-A92A-4415-A289-A4611B9BB2CF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0" creationId="{0A542A61-F1C9-483A-B1DA-43652CC3B928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1" creationId="{C22E640B-C1F4-4A81-96DE-ED88E9D0C701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2" creationId="{F9B16BD7-5B56-4218-B2BB-4CADAA0DE70B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3" creationId="{7DF89AE8-D3D4-4336-BE19-E5083D3A97B6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4" creationId="{E7B9EE83-4EDC-4194-BA27-E270190548D2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5" creationId="{74588BBD-C6EA-467F-95BE-322CD5494887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6" creationId="{5F9E52FC-376D-4183-8650-8164CBD61897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7" creationId="{5CC05B8E-415D-43C2-AB4B-AFDCD7C2EB26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8" creationId="{87F4C46C-1DB9-4467-AC85-4DA63871D8F5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49" creationId="{67F4129C-9C7F-40C5-89DC-FC18DA39370E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50" creationId="{621C05E2-0276-4504-9BCF-3C6CCBD835C9}"/>
          </ac:picMkLst>
        </pc:picChg>
        <pc:picChg chg="add mod">
          <ac:chgData name="Nadja Herrmann" userId="46739a15a59619fc" providerId="LiveId" clId="{2E75FB3B-CADA-487C-A5B9-C38802500DBE}" dt="2021-03-15T18:41:08.840" v="577" actId="1038"/>
          <ac:picMkLst>
            <pc:docMk/>
            <pc:sldMk cId="1755207008" sldId="260"/>
            <ac:picMk id="51" creationId="{9BE0F5EE-31EB-4C02-AC45-2BACA1EE6A72}"/>
          </ac:picMkLst>
        </pc:picChg>
        <pc:picChg chg="add mod">
          <ac:chgData name="Nadja Herrmann" userId="46739a15a59619fc" providerId="LiveId" clId="{2E75FB3B-CADA-487C-A5B9-C38802500DBE}" dt="2021-03-15T18:42:40.001" v="717" actId="1076"/>
          <ac:picMkLst>
            <pc:docMk/>
            <pc:sldMk cId="1755207008" sldId="260"/>
            <ac:picMk id="52" creationId="{50D48869-208E-4C6D-902B-AC9681BBE938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3" creationId="{4A14FF6B-C47D-49FB-BCE4-51971B0028C3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4" creationId="{2BB7E057-59D1-40AA-9F39-1E61A902FC71}"/>
          </ac:picMkLst>
        </pc:picChg>
        <pc:picChg chg="add del mod">
          <ac:chgData name="Nadja Herrmann" userId="46739a15a59619fc" providerId="LiveId" clId="{2E75FB3B-CADA-487C-A5B9-C38802500DBE}" dt="2021-03-15T18:42:48.142" v="719" actId="478"/>
          <ac:picMkLst>
            <pc:docMk/>
            <pc:sldMk cId="1755207008" sldId="260"/>
            <ac:picMk id="55" creationId="{C70FCCC7-E73F-452C-8321-9FD346F252B1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6" creationId="{649A46C0-B128-4FF7-B137-4CE7C63CBD8B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7" creationId="{FE7CB9F0-C22E-4DCF-890C-F2A4A5A4F1D3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8" creationId="{4ED5151C-D0DA-423B-9C35-4DEF7065DE3E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59" creationId="{4D316A69-8CA0-4FC1-869A-98CEDFA42DAD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0" creationId="{14FCB433-8179-484B-A018-F1456E254F9A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1" creationId="{EDF13031-FEE0-4D30-9C87-CD59D502E6F5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2" creationId="{2E4AD52E-F3D9-4686-9ADD-743658EC8798}"/>
          </ac:picMkLst>
        </pc:picChg>
        <pc:picChg chg="add mod">
          <ac:chgData name="Nadja Herrmann" userId="46739a15a59619fc" providerId="LiveId" clId="{2E75FB3B-CADA-487C-A5B9-C38802500DBE}" dt="2021-03-15T18:42:43.858" v="718" actId="1076"/>
          <ac:picMkLst>
            <pc:docMk/>
            <pc:sldMk cId="1755207008" sldId="260"/>
            <ac:picMk id="63" creationId="{FDBF3DCD-11CE-440E-9EA5-FDFB361899D2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4" creationId="{A20FE5AB-DC36-4741-AC76-223D7AA41180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5" creationId="{E6B7FC28-3B35-4D02-B81E-E39869313F96}"/>
          </ac:picMkLst>
        </pc:picChg>
        <pc:picChg chg="add mod">
          <ac:chgData name="Nadja Herrmann" userId="46739a15a59619fc" providerId="LiveId" clId="{2E75FB3B-CADA-487C-A5B9-C38802500DBE}" dt="2021-03-15T18:42:08.814" v="716" actId="1036"/>
          <ac:picMkLst>
            <pc:docMk/>
            <pc:sldMk cId="1755207008" sldId="260"/>
            <ac:picMk id="66" creationId="{CA946C31-44A0-4D87-8F11-30733F35D71A}"/>
          </ac:picMkLst>
        </pc:picChg>
      </pc:sldChg>
      <pc:sldChg chg="del">
        <pc:chgData name="Nadja Herrmann" userId="46739a15a59619fc" providerId="LiveId" clId="{2E75FB3B-CADA-487C-A5B9-C38802500DBE}" dt="2021-03-15T18:56:23.222" v="925" actId="47"/>
        <pc:sldMkLst>
          <pc:docMk/>
          <pc:sldMk cId="355375972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nounproject.com/term/germany-map/106415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ikannal/solar-power-generation-data?select=Plant_1_Generation_Data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404534"/>
            <a:ext cx="9274003" cy="1646302"/>
          </a:xfrm>
        </p:spPr>
        <p:txBody>
          <a:bodyPr/>
          <a:lstStyle/>
          <a:p>
            <a:r>
              <a:rPr lang="de-DE" sz="3000" dirty="0">
                <a:solidFill>
                  <a:schemeClr val="tx1"/>
                </a:solidFill>
              </a:rPr>
              <a:t>Use Case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Photovoltaic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Can solar power replace conventional power plant output?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Nadja, </a:t>
            </a:r>
            <a:r>
              <a:rPr lang="de-DE" dirty="0" err="1">
                <a:solidFill>
                  <a:schemeClr val="tx1"/>
                </a:solidFill>
              </a:rPr>
              <a:t>Botan</a:t>
            </a:r>
            <a:r>
              <a:rPr lang="de-DE" dirty="0">
                <a:solidFill>
                  <a:schemeClr val="tx1"/>
                </a:solidFill>
              </a:rPr>
              <a:t>, Marc</a:t>
            </a:r>
          </a:p>
        </p:txBody>
      </p:sp>
    </p:spTree>
    <p:extLst>
      <p:ext uri="{BB962C8B-B14F-4D97-AF65-F5344CB8AC3E}">
        <p14:creationId xmlns:p14="http://schemas.microsoft.com/office/powerpoint/2010/main" val="10718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olarzelle, Tisch, Outdoorobjekt enthält.&#10;&#10;Automatisch generierte Beschreibung">
            <a:extLst>
              <a:ext uri="{FF2B5EF4-FFF2-40B4-BE49-F238E27FC236}">
                <a16:creationId xmlns:a16="http://schemas.microsoft.com/office/drawing/2014/main" id="{C8946528-A0FC-470B-A793-65F4D7100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" r="3044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Case</a:t>
            </a:r>
            <a:br>
              <a:rPr lang="en-US"/>
            </a:br>
            <a:r>
              <a:rPr lang="en-US"/>
              <a:t>Big Picture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Question: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Can solar power replace conventional power plant output?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Features:</a:t>
            </a:r>
          </a:p>
          <a:p>
            <a:pPr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</a:p>
          <a:p>
            <a:pPr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</a:p>
          <a:p>
            <a:pPr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Scaling</a:t>
            </a:r>
          </a:p>
        </p:txBody>
      </p:sp>
      <p:cxnSp>
        <p:nvCxnSpPr>
          <p:cNvPr id="33" name="Straight Connector 3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12315" cy="1320800"/>
          </a:xfrm>
        </p:spPr>
        <p:txBody>
          <a:bodyPr>
            <a:normAutofit/>
          </a:bodyPr>
          <a:lstStyle/>
          <a:p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4" name="Oval 33">
            <a:extLst>
              <a:ext uri="{FF2B5EF4-FFF2-40B4-BE49-F238E27FC236}">
                <a16:creationId xmlns:a16="http://schemas.microsoft.com/office/drawing/2014/main" id="{27DD518A-AD79-364D-AAC7-1391BE25166D}"/>
              </a:ext>
            </a:extLst>
          </p:cNvPr>
          <p:cNvSpPr/>
          <p:nvPr/>
        </p:nvSpPr>
        <p:spPr>
          <a:xfrm>
            <a:off x="594206" y="1458180"/>
            <a:ext cx="566999" cy="5669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9FF36A-3963-9A47-8E44-BB15489B7DCA}"/>
              </a:ext>
            </a:extLst>
          </p:cNvPr>
          <p:cNvSpPr/>
          <p:nvPr/>
        </p:nvSpPr>
        <p:spPr>
          <a:xfrm>
            <a:off x="594206" y="1510846"/>
            <a:ext cx="56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" name="Oval 33">
            <a:extLst>
              <a:ext uri="{FF2B5EF4-FFF2-40B4-BE49-F238E27FC236}">
                <a16:creationId xmlns:a16="http://schemas.microsoft.com/office/drawing/2014/main" id="{27DD518A-AD79-364D-AAC7-1391BE25166D}"/>
              </a:ext>
            </a:extLst>
          </p:cNvPr>
          <p:cNvSpPr/>
          <p:nvPr/>
        </p:nvSpPr>
        <p:spPr>
          <a:xfrm>
            <a:off x="1932344" y="2520415"/>
            <a:ext cx="566999" cy="5669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9FF36A-3963-9A47-8E44-BB15489B7DCA}"/>
              </a:ext>
            </a:extLst>
          </p:cNvPr>
          <p:cNvSpPr/>
          <p:nvPr/>
        </p:nvSpPr>
        <p:spPr>
          <a:xfrm>
            <a:off x="1932344" y="2573081"/>
            <a:ext cx="56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chemeClr val="accent2"/>
                </a:solidFill>
              </a:rPr>
              <a:t>2</a:t>
            </a:r>
          </a:p>
        </p:txBody>
      </p:sp>
      <p:pic>
        <p:nvPicPr>
          <p:cNvPr id="6" name="Grafik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2" y="4426319"/>
            <a:ext cx="1020932" cy="1411288"/>
          </a:xfrm>
          <a:prstGeom prst="rect">
            <a:avLst/>
          </a:prstGeom>
        </p:spPr>
      </p:pic>
      <p:sp>
        <p:nvSpPr>
          <p:cNvPr id="10" name="Oval 33">
            <a:extLst>
              <a:ext uri="{FF2B5EF4-FFF2-40B4-BE49-F238E27FC236}">
                <a16:creationId xmlns:a16="http://schemas.microsoft.com/office/drawing/2014/main" id="{27DD518A-AD79-364D-AAC7-1391BE25166D}"/>
              </a:ext>
            </a:extLst>
          </p:cNvPr>
          <p:cNvSpPr/>
          <p:nvPr/>
        </p:nvSpPr>
        <p:spPr>
          <a:xfrm>
            <a:off x="3012627" y="3506489"/>
            <a:ext cx="566999" cy="5669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9FF36A-3963-9A47-8E44-BB15489B7DCA}"/>
              </a:ext>
            </a:extLst>
          </p:cNvPr>
          <p:cNvSpPr/>
          <p:nvPr/>
        </p:nvSpPr>
        <p:spPr>
          <a:xfrm>
            <a:off x="3012627" y="3559155"/>
            <a:ext cx="56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27DD518A-AD79-364D-AAC7-1391BE25166D}"/>
              </a:ext>
            </a:extLst>
          </p:cNvPr>
          <p:cNvSpPr/>
          <p:nvPr/>
        </p:nvSpPr>
        <p:spPr>
          <a:xfrm>
            <a:off x="4983365" y="4663651"/>
            <a:ext cx="566999" cy="5669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9FF36A-3963-9A47-8E44-BB15489B7DCA}"/>
              </a:ext>
            </a:extLst>
          </p:cNvPr>
          <p:cNvSpPr/>
          <p:nvPr/>
        </p:nvSpPr>
        <p:spPr>
          <a:xfrm>
            <a:off x="4983365" y="4716317"/>
            <a:ext cx="56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211165" y="1649276"/>
            <a:ext cx="29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Household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287694" y="2665414"/>
            <a:ext cx="29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Household per </a:t>
            </a:r>
            <a:r>
              <a:rPr lang="de-DE" dirty="0" err="1"/>
              <a:t>city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698678" y="3605321"/>
            <a:ext cx="25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Household per </a:t>
            </a:r>
            <a:r>
              <a:rPr lang="de-DE" dirty="0" err="1"/>
              <a:t>subregion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514807" y="4663651"/>
            <a:ext cx="14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Household per </a:t>
            </a:r>
            <a:r>
              <a:rPr lang="de-DE" dirty="0" err="1"/>
              <a:t>country</a:t>
            </a:r>
            <a:endParaRPr lang="de-DE" dirty="0"/>
          </a:p>
        </p:txBody>
      </p:sp>
      <p:pic>
        <p:nvPicPr>
          <p:cNvPr id="20" name="Grafik 19" descr="Start Silhouette">
            <a:extLst>
              <a:ext uri="{FF2B5EF4-FFF2-40B4-BE49-F238E27FC236}">
                <a16:creationId xmlns:a16="http://schemas.microsoft.com/office/drawing/2014/main" id="{4CAC0048-4857-4669-A61E-F5F867826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4333" y="1309778"/>
            <a:ext cx="914400" cy="914400"/>
          </a:xfrm>
          <a:prstGeom prst="rect">
            <a:avLst/>
          </a:prstGeom>
        </p:spPr>
      </p:pic>
      <p:pic>
        <p:nvPicPr>
          <p:cNvPr id="21" name="Grafik 20" descr="Start Silhouette">
            <a:extLst>
              <a:ext uri="{FF2B5EF4-FFF2-40B4-BE49-F238E27FC236}">
                <a16:creationId xmlns:a16="http://schemas.microsoft.com/office/drawing/2014/main" id="{962F7A07-CCA1-43B8-A7D8-41971D87B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011" y="2590583"/>
            <a:ext cx="348058" cy="348058"/>
          </a:xfrm>
          <a:prstGeom prst="rect">
            <a:avLst/>
          </a:prstGeom>
        </p:spPr>
      </p:pic>
      <p:pic>
        <p:nvPicPr>
          <p:cNvPr id="28" name="Grafik 27" descr="Start Silhouette">
            <a:extLst>
              <a:ext uri="{FF2B5EF4-FFF2-40B4-BE49-F238E27FC236}">
                <a16:creationId xmlns:a16="http://schemas.microsoft.com/office/drawing/2014/main" id="{5A77013C-5FBA-42D1-9E54-1DE45BBEF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8069" y="2581311"/>
            <a:ext cx="348058" cy="348058"/>
          </a:xfrm>
          <a:prstGeom prst="rect">
            <a:avLst/>
          </a:prstGeom>
        </p:spPr>
      </p:pic>
      <p:pic>
        <p:nvPicPr>
          <p:cNvPr id="29" name="Grafik 28" descr="Start Silhouette">
            <a:extLst>
              <a:ext uri="{FF2B5EF4-FFF2-40B4-BE49-F238E27FC236}">
                <a16:creationId xmlns:a16="http://schemas.microsoft.com/office/drawing/2014/main" id="{87E3BADD-6B6B-4888-B76C-C979835FA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6127" y="2583955"/>
            <a:ext cx="348058" cy="348058"/>
          </a:xfrm>
          <a:prstGeom prst="rect">
            <a:avLst/>
          </a:prstGeom>
        </p:spPr>
      </p:pic>
      <p:pic>
        <p:nvPicPr>
          <p:cNvPr id="30" name="Grafik 29" descr="Start Silhouette">
            <a:extLst>
              <a:ext uri="{FF2B5EF4-FFF2-40B4-BE49-F238E27FC236}">
                <a16:creationId xmlns:a16="http://schemas.microsoft.com/office/drawing/2014/main" id="{DE4538C3-5E88-4D27-963A-0C42A8F1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5701" y="2581311"/>
            <a:ext cx="348058" cy="348058"/>
          </a:xfrm>
          <a:prstGeom prst="rect">
            <a:avLst/>
          </a:prstGeom>
        </p:spPr>
      </p:pic>
      <p:pic>
        <p:nvPicPr>
          <p:cNvPr id="31" name="Grafik 30" descr="Start Silhouette">
            <a:extLst>
              <a:ext uri="{FF2B5EF4-FFF2-40B4-BE49-F238E27FC236}">
                <a16:creationId xmlns:a16="http://schemas.microsoft.com/office/drawing/2014/main" id="{1EB40DD2-5109-4975-B054-980250EF4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314" y="2581311"/>
            <a:ext cx="348058" cy="348058"/>
          </a:xfrm>
          <a:prstGeom prst="rect">
            <a:avLst/>
          </a:prstGeom>
        </p:spPr>
      </p:pic>
      <p:pic>
        <p:nvPicPr>
          <p:cNvPr id="32" name="Grafik 31" descr="Start Silhouette">
            <a:extLst>
              <a:ext uri="{FF2B5EF4-FFF2-40B4-BE49-F238E27FC236}">
                <a16:creationId xmlns:a16="http://schemas.microsoft.com/office/drawing/2014/main" id="{19629DF0-50D6-4FD6-ADC4-955FCDFB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0433" y="2773884"/>
            <a:ext cx="348058" cy="348058"/>
          </a:xfrm>
          <a:prstGeom prst="rect">
            <a:avLst/>
          </a:prstGeom>
        </p:spPr>
      </p:pic>
      <p:pic>
        <p:nvPicPr>
          <p:cNvPr id="33" name="Grafik 32" descr="Start Silhouette">
            <a:extLst>
              <a:ext uri="{FF2B5EF4-FFF2-40B4-BE49-F238E27FC236}">
                <a16:creationId xmlns:a16="http://schemas.microsoft.com/office/drawing/2014/main" id="{2DB5D7AE-91B8-4083-B287-E12F996FD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2519" y="2792712"/>
            <a:ext cx="348058" cy="348058"/>
          </a:xfrm>
          <a:prstGeom prst="rect">
            <a:avLst/>
          </a:prstGeom>
        </p:spPr>
      </p:pic>
      <p:pic>
        <p:nvPicPr>
          <p:cNvPr id="34" name="Grafik 33" descr="Start Silhouette">
            <a:extLst>
              <a:ext uri="{FF2B5EF4-FFF2-40B4-BE49-F238E27FC236}">
                <a16:creationId xmlns:a16="http://schemas.microsoft.com/office/drawing/2014/main" id="{282B6051-7A53-42ED-B82F-7C0C87D6F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1049" y="2792712"/>
            <a:ext cx="348058" cy="348058"/>
          </a:xfrm>
          <a:prstGeom prst="rect">
            <a:avLst/>
          </a:prstGeom>
        </p:spPr>
      </p:pic>
      <p:pic>
        <p:nvPicPr>
          <p:cNvPr id="35" name="Grafik 34" descr="Start Silhouette">
            <a:extLst>
              <a:ext uri="{FF2B5EF4-FFF2-40B4-BE49-F238E27FC236}">
                <a16:creationId xmlns:a16="http://schemas.microsoft.com/office/drawing/2014/main" id="{D2F609B7-DD50-4600-9309-014A8A27F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401" y="2792712"/>
            <a:ext cx="348058" cy="348058"/>
          </a:xfrm>
          <a:prstGeom prst="rect">
            <a:avLst/>
          </a:prstGeom>
        </p:spPr>
      </p:pic>
      <p:pic>
        <p:nvPicPr>
          <p:cNvPr id="36" name="Grafik 35" descr="Start Silhouette">
            <a:extLst>
              <a:ext uri="{FF2B5EF4-FFF2-40B4-BE49-F238E27FC236}">
                <a16:creationId xmlns:a16="http://schemas.microsoft.com/office/drawing/2014/main" id="{EE2CC072-4A2E-4A27-B77F-E957CCFEE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1039" y="3513888"/>
            <a:ext cx="348058" cy="348058"/>
          </a:xfrm>
          <a:prstGeom prst="rect">
            <a:avLst/>
          </a:prstGeom>
        </p:spPr>
      </p:pic>
      <p:pic>
        <p:nvPicPr>
          <p:cNvPr id="37" name="Grafik 36" descr="Start Silhouette">
            <a:extLst>
              <a:ext uri="{FF2B5EF4-FFF2-40B4-BE49-F238E27FC236}">
                <a16:creationId xmlns:a16="http://schemas.microsoft.com/office/drawing/2014/main" id="{309BAEB7-2118-4797-A3DD-B81C1247A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9097" y="3516532"/>
            <a:ext cx="348058" cy="348058"/>
          </a:xfrm>
          <a:prstGeom prst="rect">
            <a:avLst/>
          </a:prstGeom>
        </p:spPr>
      </p:pic>
      <p:pic>
        <p:nvPicPr>
          <p:cNvPr id="38" name="Grafik 37" descr="Start Silhouette">
            <a:extLst>
              <a:ext uri="{FF2B5EF4-FFF2-40B4-BE49-F238E27FC236}">
                <a16:creationId xmlns:a16="http://schemas.microsoft.com/office/drawing/2014/main" id="{2D6DD167-C812-4609-BF81-6390826A8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8671" y="3513888"/>
            <a:ext cx="348058" cy="348058"/>
          </a:xfrm>
          <a:prstGeom prst="rect">
            <a:avLst/>
          </a:prstGeom>
        </p:spPr>
      </p:pic>
      <p:pic>
        <p:nvPicPr>
          <p:cNvPr id="39" name="Grafik 38" descr="Start Silhouette">
            <a:extLst>
              <a:ext uri="{FF2B5EF4-FFF2-40B4-BE49-F238E27FC236}">
                <a16:creationId xmlns:a16="http://schemas.microsoft.com/office/drawing/2014/main" id="{251DF8FE-A92A-4415-A289-A4611B9B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7284" y="3513888"/>
            <a:ext cx="348058" cy="348058"/>
          </a:xfrm>
          <a:prstGeom prst="rect">
            <a:avLst/>
          </a:prstGeom>
        </p:spPr>
      </p:pic>
      <p:pic>
        <p:nvPicPr>
          <p:cNvPr id="40" name="Grafik 39" descr="Start Silhouette">
            <a:extLst>
              <a:ext uri="{FF2B5EF4-FFF2-40B4-BE49-F238E27FC236}">
                <a16:creationId xmlns:a16="http://schemas.microsoft.com/office/drawing/2014/main" id="{0A542A61-F1C9-483A-B1DA-43652CC3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403" y="3706461"/>
            <a:ext cx="348058" cy="348058"/>
          </a:xfrm>
          <a:prstGeom prst="rect">
            <a:avLst/>
          </a:prstGeom>
        </p:spPr>
      </p:pic>
      <p:pic>
        <p:nvPicPr>
          <p:cNvPr id="41" name="Grafik 40" descr="Start Silhouette">
            <a:extLst>
              <a:ext uri="{FF2B5EF4-FFF2-40B4-BE49-F238E27FC236}">
                <a16:creationId xmlns:a16="http://schemas.microsoft.com/office/drawing/2014/main" id="{C22E640B-C1F4-4A81-96DE-ED88E9D0C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489" y="3725289"/>
            <a:ext cx="348058" cy="348058"/>
          </a:xfrm>
          <a:prstGeom prst="rect">
            <a:avLst/>
          </a:prstGeom>
        </p:spPr>
      </p:pic>
      <p:pic>
        <p:nvPicPr>
          <p:cNvPr id="42" name="Grafik 41" descr="Start Silhouette">
            <a:extLst>
              <a:ext uri="{FF2B5EF4-FFF2-40B4-BE49-F238E27FC236}">
                <a16:creationId xmlns:a16="http://schemas.microsoft.com/office/drawing/2014/main" id="{F9B16BD7-5B56-4218-B2BB-4CADAA0D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019" y="3725289"/>
            <a:ext cx="348058" cy="348058"/>
          </a:xfrm>
          <a:prstGeom prst="rect">
            <a:avLst/>
          </a:prstGeom>
        </p:spPr>
      </p:pic>
      <p:pic>
        <p:nvPicPr>
          <p:cNvPr id="43" name="Grafik 42" descr="Start Silhouette">
            <a:extLst>
              <a:ext uri="{FF2B5EF4-FFF2-40B4-BE49-F238E27FC236}">
                <a16:creationId xmlns:a16="http://schemas.microsoft.com/office/drawing/2014/main" id="{7DF89AE8-D3D4-4336-BE19-E5083D3A9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4371" y="3725289"/>
            <a:ext cx="348058" cy="348058"/>
          </a:xfrm>
          <a:prstGeom prst="rect">
            <a:avLst/>
          </a:prstGeom>
        </p:spPr>
      </p:pic>
      <p:pic>
        <p:nvPicPr>
          <p:cNvPr id="44" name="Grafik 43" descr="Start Silhouette">
            <a:extLst>
              <a:ext uri="{FF2B5EF4-FFF2-40B4-BE49-F238E27FC236}">
                <a16:creationId xmlns:a16="http://schemas.microsoft.com/office/drawing/2014/main" id="{E7B9EE83-4EDC-4194-BA27-E2701905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5993" y="3892791"/>
            <a:ext cx="348058" cy="348058"/>
          </a:xfrm>
          <a:prstGeom prst="rect">
            <a:avLst/>
          </a:prstGeom>
        </p:spPr>
      </p:pic>
      <p:pic>
        <p:nvPicPr>
          <p:cNvPr id="45" name="Grafik 44" descr="Start Silhouette">
            <a:extLst>
              <a:ext uri="{FF2B5EF4-FFF2-40B4-BE49-F238E27FC236}">
                <a16:creationId xmlns:a16="http://schemas.microsoft.com/office/drawing/2014/main" id="{74588BBD-C6EA-467F-95BE-322CD5494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051" y="3895435"/>
            <a:ext cx="348058" cy="348058"/>
          </a:xfrm>
          <a:prstGeom prst="rect">
            <a:avLst/>
          </a:prstGeom>
        </p:spPr>
      </p:pic>
      <p:pic>
        <p:nvPicPr>
          <p:cNvPr id="46" name="Grafik 45" descr="Start Silhouette">
            <a:extLst>
              <a:ext uri="{FF2B5EF4-FFF2-40B4-BE49-F238E27FC236}">
                <a16:creationId xmlns:a16="http://schemas.microsoft.com/office/drawing/2014/main" id="{5F9E52FC-376D-4183-8650-8164CBD61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625" y="3892791"/>
            <a:ext cx="348058" cy="348058"/>
          </a:xfrm>
          <a:prstGeom prst="rect">
            <a:avLst/>
          </a:prstGeom>
        </p:spPr>
      </p:pic>
      <p:pic>
        <p:nvPicPr>
          <p:cNvPr id="47" name="Grafik 46" descr="Start Silhouette">
            <a:extLst>
              <a:ext uri="{FF2B5EF4-FFF2-40B4-BE49-F238E27FC236}">
                <a16:creationId xmlns:a16="http://schemas.microsoft.com/office/drawing/2014/main" id="{5CC05B8E-415D-43C2-AB4B-AFDCD7C2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2238" y="3892791"/>
            <a:ext cx="348058" cy="348058"/>
          </a:xfrm>
          <a:prstGeom prst="rect">
            <a:avLst/>
          </a:prstGeom>
        </p:spPr>
      </p:pic>
      <p:pic>
        <p:nvPicPr>
          <p:cNvPr id="48" name="Grafik 47" descr="Start Silhouette">
            <a:extLst>
              <a:ext uri="{FF2B5EF4-FFF2-40B4-BE49-F238E27FC236}">
                <a16:creationId xmlns:a16="http://schemas.microsoft.com/office/drawing/2014/main" id="{87F4C46C-1DB9-4467-AC85-4DA63871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357" y="4085364"/>
            <a:ext cx="348058" cy="348058"/>
          </a:xfrm>
          <a:prstGeom prst="rect">
            <a:avLst/>
          </a:prstGeom>
        </p:spPr>
      </p:pic>
      <p:pic>
        <p:nvPicPr>
          <p:cNvPr id="49" name="Grafik 48" descr="Start Silhouette">
            <a:extLst>
              <a:ext uri="{FF2B5EF4-FFF2-40B4-BE49-F238E27FC236}">
                <a16:creationId xmlns:a16="http://schemas.microsoft.com/office/drawing/2014/main" id="{67F4129C-9C7F-40C5-89DC-FC18DA393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443" y="4104192"/>
            <a:ext cx="348058" cy="348058"/>
          </a:xfrm>
          <a:prstGeom prst="rect">
            <a:avLst/>
          </a:prstGeom>
        </p:spPr>
      </p:pic>
      <p:pic>
        <p:nvPicPr>
          <p:cNvPr id="50" name="Grafik 49" descr="Start Silhouette">
            <a:extLst>
              <a:ext uri="{FF2B5EF4-FFF2-40B4-BE49-F238E27FC236}">
                <a16:creationId xmlns:a16="http://schemas.microsoft.com/office/drawing/2014/main" id="{621C05E2-0276-4504-9BCF-3C6CCBD83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973" y="4104192"/>
            <a:ext cx="348058" cy="348058"/>
          </a:xfrm>
          <a:prstGeom prst="rect">
            <a:avLst/>
          </a:prstGeom>
        </p:spPr>
      </p:pic>
      <p:pic>
        <p:nvPicPr>
          <p:cNvPr id="51" name="Grafik 50" descr="Start Silhouette">
            <a:extLst>
              <a:ext uri="{FF2B5EF4-FFF2-40B4-BE49-F238E27FC236}">
                <a16:creationId xmlns:a16="http://schemas.microsoft.com/office/drawing/2014/main" id="{9BE0F5EE-31EB-4C02-AC45-2BACA1EE6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9325" y="4104192"/>
            <a:ext cx="348058" cy="348058"/>
          </a:xfrm>
          <a:prstGeom prst="rect">
            <a:avLst/>
          </a:prstGeom>
        </p:spPr>
      </p:pic>
      <p:pic>
        <p:nvPicPr>
          <p:cNvPr id="52" name="Grafik 51" descr="Start Silhouette">
            <a:extLst>
              <a:ext uri="{FF2B5EF4-FFF2-40B4-BE49-F238E27FC236}">
                <a16:creationId xmlns:a16="http://schemas.microsoft.com/office/drawing/2014/main" id="{50D48869-208E-4C6D-902B-AC9681BBE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2211" y="5438807"/>
            <a:ext cx="348058" cy="348058"/>
          </a:xfrm>
          <a:prstGeom prst="rect">
            <a:avLst/>
          </a:prstGeom>
        </p:spPr>
      </p:pic>
      <p:pic>
        <p:nvPicPr>
          <p:cNvPr id="53" name="Grafik 52" descr="Start Silhouette">
            <a:extLst>
              <a:ext uri="{FF2B5EF4-FFF2-40B4-BE49-F238E27FC236}">
                <a16:creationId xmlns:a16="http://schemas.microsoft.com/office/drawing/2014/main" id="{4A14FF6B-C47D-49FB-BCE4-51971B00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5741" y="4549777"/>
            <a:ext cx="348058" cy="348058"/>
          </a:xfrm>
          <a:prstGeom prst="rect">
            <a:avLst/>
          </a:prstGeom>
        </p:spPr>
      </p:pic>
      <p:pic>
        <p:nvPicPr>
          <p:cNvPr id="54" name="Grafik 53" descr="Start Silhouette">
            <a:extLst>
              <a:ext uri="{FF2B5EF4-FFF2-40B4-BE49-F238E27FC236}">
                <a16:creationId xmlns:a16="http://schemas.microsoft.com/office/drawing/2014/main" id="{2BB7E057-59D1-40AA-9F39-1E61A902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5315" y="4547133"/>
            <a:ext cx="348058" cy="348058"/>
          </a:xfrm>
          <a:prstGeom prst="rect">
            <a:avLst/>
          </a:prstGeom>
        </p:spPr>
      </p:pic>
      <p:pic>
        <p:nvPicPr>
          <p:cNvPr id="56" name="Grafik 55" descr="Start Silhouette">
            <a:extLst>
              <a:ext uri="{FF2B5EF4-FFF2-40B4-BE49-F238E27FC236}">
                <a16:creationId xmlns:a16="http://schemas.microsoft.com/office/drawing/2014/main" id="{649A46C0-B128-4FF7-B137-4CE7C63CB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2133" y="4758534"/>
            <a:ext cx="348058" cy="348058"/>
          </a:xfrm>
          <a:prstGeom prst="rect">
            <a:avLst/>
          </a:prstGeom>
        </p:spPr>
      </p:pic>
      <p:pic>
        <p:nvPicPr>
          <p:cNvPr id="57" name="Grafik 56" descr="Start Silhouette">
            <a:extLst>
              <a:ext uri="{FF2B5EF4-FFF2-40B4-BE49-F238E27FC236}">
                <a16:creationId xmlns:a16="http://schemas.microsoft.com/office/drawing/2014/main" id="{FE7CB9F0-C22E-4DCF-890C-F2A4A5A4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663" y="4758534"/>
            <a:ext cx="348058" cy="348058"/>
          </a:xfrm>
          <a:prstGeom prst="rect">
            <a:avLst/>
          </a:prstGeom>
        </p:spPr>
      </p:pic>
      <p:pic>
        <p:nvPicPr>
          <p:cNvPr id="58" name="Grafik 57" descr="Start Silhouette">
            <a:extLst>
              <a:ext uri="{FF2B5EF4-FFF2-40B4-BE49-F238E27FC236}">
                <a16:creationId xmlns:a16="http://schemas.microsoft.com/office/drawing/2014/main" id="{4ED5151C-D0DA-423B-9C35-4DEF7065D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1015" y="4758534"/>
            <a:ext cx="348058" cy="348058"/>
          </a:xfrm>
          <a:prstGeom prst="rect">
            <a:avLst/>
          </a:prstGeom>
        </p:spPr>
      </p:pic>
      <p:pic>
        <p:nvPicPr>
          <p:cNvPr id="59" name="Grafik 58" descr="Start Silhouette">
            <a:extLst>
              <a:ext uri="{FF2B5EF4-FFF2-40B4-BE49-F238E27FC236}">
                <a16:creationId xmlns:a16="http://schemas.microsoft.com/office/drawing/2014/main" id="{4D316A69-8CA0-4FC1-869A-98CEDFA4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2637" y="4926036"/>
            <a:ext cx="348058" cy="348058"/>
          </a:xfrm>
          <a:prstGeom prst="rect">
            <a:avLst/>
          </a:prstGeom>
        </p:spPr>
      </p:pic>
      <p:pic>
        <p:nvPicPr>
          <p:cNvPr id="60" name="Grafik 59" descr="Start Silhouette">
            <a:extLst>
              <a:ext uri="{FF2B5EF4-FFF2-40B4-BE49-F238E27FC236}">
                <a16:creationId xmlns:a16="http://schemas.microsoft.com/office/drawing/2014/main" id="{14FCB433-8179-484B-A018-F1456E254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0695" y="4928680"/>
            <a:ext cx="348058" cy="348058"/>
          </a:xfrm>
          <a:prstGeom prst="rect">
            <a:avLst/>
          </a:prstGeom>
        </p:spPr>
      </p:pic>
      <p:pic>
        <p:nvPicPr>
          <p:cNvPr id="61" name="Grafik 60" descr="Start Silhouette">
            <a:extLst>
              <a:ext uri="{FF2B5EF4-FFF2-40B4-BE49-F238E27FC236}">
                <a16:creationId xmlns:a16="http://schemas.microsoft.com/office/drawing/2014/main" id="{EDF13031-FEE0-4D30-9C87-CD59D502E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0269" y="4926036"/>
            <a:ext cx="348058" cy="348058"/>
          </a:xfrm>
          <a:prstGeom prst="rect">
            <a:avLst/>
          </a:prstGeom>
        </p:spPr>
      </p:pic>
      <p:pic>
        <p:nvPicPr>
          <p:cNvPr id="62" name="Grafik 61" descr="Start Silhouette">
            <a:extLst>
              <a:ext uri="{FF2B5EF4-FFF2-40B4-BE49-F238E27FC236}">
                <a16:creationId xmlns:a16="http://schemas.microsoft.com/office/drawing/2014/main" id="{2E4AD52E-F3D9-4686-9ADD-743658EC8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882" y="4926036"/>
            <a:ext cx="348058" cy="348058"/>
          </a:xfrm>
          <a:prstGeom prst="rect">
            <a:avLst/>
          </a:prstGeom>
        </p:spPr>
      </p:pic>
      <p:pic>
        <p:nvPicPr>
          <p:cNvPr id="63" name="Grafik 62" descr="Start Silhouette">
            <a:extLst>
              <a:ext uri="{FF2B5EF4-FFF2-40B4-BE49-F238E27FC236}">
                <a16:creationId xmlns:a16="http://schemas.microsoft.com/office/drawing/2014/main" id="{FDBF3DCD-11CE-440E-9EA5-FDFB36189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033" y="5406191"/>
            <a:ext cx="348058" cy="348058"/>
          </a:xfrm>
          <a:prstGeom prst="rect">
            <a:avLst/>
          </a:prstGeom>
        </p:spPr>
      </p:pic>
      <p:pic>
        <p:nvPicPr>
          <p:cNvPr id="64" name="Grafik 63" descr="Start Silhouette">
            <a:extLst>
              <a:ext uri="{FF2B5EF4-FFF2-40B4-BE49-F238E27FC236}">
                <a16:creationId xmlns:a16="http://schemas.microsoft.com/office/drawing/2014/main" id="{A20FE5AB-DC36-4741-AC76-223D7AA4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087" y="5137437"/>
            <a:ext cx="348058" cy="348058"/>
          </a:xfrm>
          <a:prstGeom prst="rect">
            <a:avLst/>
          </a:prstGeom>
        </p:spPr>
      </p:pic>
      <p:pic>
        <p:nvPicPr>
          <p:cNvPr id="65" name="Grafik 64" descr="Start Silhouette">
            <a:extLst>
              <a:ext uri="{FF2B5EF4-FFF2-40B4-BE49-F238E27FC236}">
                <a16:creationId xmlns:a16="http://schemas.microsoft.com/office/drawing/2014/main" id="{E6B7FC28-3B35-4D02-B81E-E39869313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5617" y="5137437"/>
            <a:ext cx="348058" cy="348058"/>
          </a:xfrm>
          <a:prstGeom prst="rect">
            <a:avLst/>
          </a:prstGeom>
        </p:spPr>
      </p:pic>
      <p:pic>
        <p:nvPicPr>
          <p:cNvPr id="66" name="Grafik 65" descr="Start Silhouette">
            <a:extLst>
              <a:ext uri="{FF2B5EF4-FFF2-40B4-BE49-F238E27FC236}">
                <a16:creationId xmlns:a16="http://schemas.microsoft.com/office/drawing/2014/main" id="{CA946C31-44A0-4D87-8F11-30733F35D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5969" y="5137437"/>
            <a:ext cx="348058" cy="3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Conceptual</a:t>
            </a:r>
            <a:r>
              <a:rPr lang="de-DE" dirty="0"/>
              <a:t> design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BD6D73C-759C-4324-93AD-401CD24AA74C}"/>
              </a:ext>
            </a:extLst>
          </p:cNvPr>
          <p:cNvSpPr/>
          <p:nvPr/>
        </p:nvSpPr>
        <p:spPr>
          <a:xfrm>
            <a:off x="501164" y="2467938"/>
            <a:ext cx="1812022" cy="11912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Daily Power </a:t>
            </a:r>
            <a:r>
              <a:rPr lang="de-DE" sz="1200" dirty="0" err="1">
                <a:solidFill>
                  <a:schemeClr val="tx1"/>
                </a:solidFill>
              </a:rPr>
              <a:t>production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solar </a:t>
            </a:r>
            <a:r>
              <a:rPr lang="de-DE" sz="1200" dirty="0" err="1">
                <a:solidFill>
                  <a:schemeClr val="tx1"/>
                </a:solidFill>
              </a:rPr>
              <a:t>panels</a:t>
            </a:r>
            <a:r>
              <a:rPr lang="de-DE" sz="1200" dirty="0">
                <a:solidFill>
                  <a:schemeClr val="tx1"/>
                </a:solidFill>
              </a:rPr>
              <a:t> and </a:t>
            </a:r>
            <a:r>
              <a:rPr lang="de-DE" sz="1200" dirty="0" err="1">
                <a:solidFill>
                  <a:schemeClr val="tx1"/>
                </a:solidFill>
              </a:rPr>
              <a:t>daily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weather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1C4F718-4F46-42C7-A6BF-122164B28775}"/>
              </a:ext>
            </a:extLst>
          </p:cNvPr>
          <p:cNvSpPr/>
          <p:nvPr/>
        </p:nvSpPr>
        <p:spPr>
          <a:xfrm>
            <a:off x="2709643" y="2777343"/>
            <a:ext cx="914302" cy="581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CD60BBD-AB2F-4078-9D2D-D25C25C19B50}"/>
              </a:ext>
            </a:extLst>
          </p:cNvPr>
          <p:cNvSpPr/>
          <p:nvPr/>
        </p:nvSpPr>
        <p:spPr>
          <a:xfrm>
            <a:off x="4020402" y="2600891"/>
            <a:ext cx="914302" cy="94210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48FC3FE-7743-46CA-9902-75DB26E089F3}"/>
              </a:ext>
            </a:extLst>
          </p:cNvPr>
          <p:cNvSpPr/>
          <p:nvPr/>
        </p:nvSpPr>
        <p:spPr>
          <a:xfrm>
            <a:off x="5522573" y="2641109"/>
            <a:ext cx="1619895" cy="85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Scaling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207EC7-7F67-4C8E-B291-6026698B913B}"/>
              </a:ext>
            </a:extLst>
          </p:cNvPr>
          <p:cNvSpPr/>
          <p:nvPr/>
        </p:nvSpPr>
        <p:spPr>
          <a:xfrm>
            <a:off x="9119850" y="2645681"/>
            <a:ext cx="1514254" cy="85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Dashboard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603ACA1-2410-48CC-8497-24A4D9F5DD08}"/>
              </a:ext>
            </a:extLst>
          </p:cNvPr>
          <p:cNvSpPr/>
          <p:nvPr/>
        </p:nvSpPr>
        <p:spPr>
          <a:xfrm>
            <a:off x="7346322" y="2637292"/>
            <a:ext cx="1526360" cy="85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5633B57-15E9-4013-8CDE-D379383AFB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13186" y="3063557"/>
            <a:ext cx="396457" cy="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5FD5D32-6004-4455-85CE-8AF3606C7364}"/>
              </a:ext>
            </a:extLst>
          </p:cNvPr>
          <p:cNvSpPr/>
          <p:nvPr/>
        </p:nvSpPr>
        <p:spPr>
          <a:xfrm>
            <a:off x="5522572" y="1533807"/>
            <a:ext cx="1619895" cy="85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B8F4A75-7247-4980-A45E-8DC147B1486E}"/>
              </a:ext>
            </a:extLst>
          </p:cNvPr>
          <p:cNvCxnSpPr>
            <a:stCxn id="9" idx="4"/>
            <a:endCxn id="16" idx="1"/>
          </p:cNvCxnSpPr>
          <p:nvPr/>
        </p:nvCxnSpPr>
        <p:spPr>
          <a:xfrm flipV="1">
            <a:off x="4934704" y="1962140"/>
            <a:ext cx="587868" cy="1109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9B7DC71-2E89-4F9F-A6A5-EEE2281EC419}"/>
              </a:ext>
            </a:extLst>
          </p:cNvPr>
          <p:cNvCxnSpPr>
            <a:stCxn id="9" idx="4"/>
            <a:endCxn id="10" idx="1"/>
          </p:cNvCxnSpPr>
          <p:nvPr/>
        </p:nvCxnSpPr>
        <p:spPr>
          <a:xfrm flipV="1">
            <a:off x="4934704" y="3069442"/>
            <a:ext cx="587869" cy="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B63A920-B8D4-4141-A3B4-B13F3E49ADA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7142468" y="3065625"/>
            <a:ext cx="203854" cy="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6FFE06A-A356-4798-ACA2-C7C3492711C3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8872682" y="3065625"/>
            <a:ext cx="247168" cy="8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44F9FDA-A2CC-4AD7-B5DB-01E16098EFE8}"/>
              </a:ext>
            </a:extLst>
          </p:cNvPr>
          <p:cNvCxnSpPr>
            <a:stCxn id="6" idx="3"/>
            <a:endCxn id="9" idx="2"/>
          </p:cNvCxnSpPr>
          <p:nvPr/>
        </p:nvCxnSpPr>
        <p:spPr>
          <a:xfrm>
            <a:off x="3623945" y="3068256"/>
            <a:ext cx="396457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A46DA1F-FE38-4A56-9808-6B2E9C5853E8}"/>
              </a:ext>
            </a:extLst>
          </p:cNvPr>
          <p:cNvSpPr txBox="1"/>
          <p:nvPr/>
        </p:nvSpPr>
        <p:spPr>
          <a:xfrm>
            <a:off x="7332994" y="3653388"/>
            <a:ext cx="162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How much will the photovoltaic generate tomorrow or in the next days/months/years?</a:t>
            </a:r>
            <a:endParaRPr lang="de-DE" sz="12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147A6CB0-AF0A-4F89-9FE2-490ABC2E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0" y="3721344"/>
            <a:ext cx="2244865" cy="120625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6C0614D7-82E6-45F7-92F2-33EDD87C24C4}"/>
              </a:ext>
            </a:extLst>
          </p:cNvPr>
          <p:cNvSpPr txBox="1"/>
          <p:nvPr/>
        </p:nvSpPr>
        <p:spPr>
          <a:xfrm>
            <a:off x="9145018" y="3653388"/>
            <a:ext cx="16264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much energy was generated in total?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it possible to supply an entire country with solar energy?</a:t>
            </a:r>
          </a:p>
          <a:p>
            <a:endParaRPr lang="de-DE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2D17E0-00BB-445C-B259-F1F0A4D3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43" y="4254794"/>
            <a:ext cx="3138907" cy="20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479D984-1D62-4087-8EF8-4F4ED36B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93312"/>
              </p:ext>
            </p:extLst>
          </p:nvPr>
        </p:nvGraphicFramePr>
        <p:xfrm>
          <a:off x="1591733" y="1605727"/>
          <a:ext cx="4733564" cy="4367240"/>
        </p:xfrm>
        <a:graphic>
          <a:graphicData uri="http://schemas.openxmlformats.org/drawingml/2006/table">
            <a:tbl>
              <a:tblPr/>
              <a:tblGrid>
                <a:gridCol w="729261">
                  <a:extLst>
                    <a:ext uri="{9D8B030D-6E8A-4147-A177-3AD203B41FA5}">
                      <a16:colId xmlns:a16="http://schemas.microsoft.com/office/drawing/2014/main" val="333154694"/>
                    </a:ext>
                  </a:extLst>
                </a:gridCol>
                <a:gridCol w="1803263">
                  <a:extLst>
                    <a:ext uri="{9D8B030D-6E8A-4147-A177-3AD203B41FA5}">
                      <a16:colId xmlns:a16="http://schemas.microsoft.com/office/drawing/2014/main" val="2513440231"/>
                    </a:ext>
                  </a:extLst>
                </a:gridCol>
                <a:gridCol w="1458521">
                  <a:extLst>
                    <a:ext uri="{9D8B030D-6E8A-4147-A177-3AD203B41FA5}">
                      <a16:colId xmlns:a16="http://schemas.microsoft.com/office/drawing/2014/main" val="550085044"/>
                    </a:ext>
                  </a:extLst>
                </a:gridCol>
                <a:gridCol w="742519">
                  <a:extLst>
                    <a:ext uri="{9D8B030D-6E8A-4147-A177-3AD203B41FA5}">
                      <a16:colId xmlns:a16="http://schemas.microsoft.com/office/drawing/2014/main" val="1746163858"/>
                    </a:ext>
                  </a:extLst>
                </a:gridCol>
              </a:tblGrid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Cumulative_solar_power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kWh electricity/day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Gas/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m³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17261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9391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8163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93034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24529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29237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0147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9332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56140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906839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44831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47798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44621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8375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8214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565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44351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065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6842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30789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4861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4330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16.11.2011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819" marR="5819" marT="5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7933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5CD8E690-10D4-4476-8C14-BF332BF5FEF9}"/>
              </a:ext>
            </a:extLst>
          </p:cNvPr>
          <p:cNvSpPr txBox="1"/>
          <p:nvPr/>
        </p:nvSpPr>
        <p:spPr>
          <a:xfrm>
            <a:off x="14860" y="3569327"/>
            <a:ext cx="11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Range: 26.10.2011 -10.11.2020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3312136-D64F-429F-A51B-3FF2953CE468}"/>
              </a:ext>
            </a:extLst>
          </p:cNvPr>
          <p:cNvSpPr/>
          <p:nvPr/>
        </p:nvSpPr>
        <p:spPr>
          <a:xfrm>
            <a:off x="1029672" y="1812020"/>
            <a:ext cx="562062" cy="4160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ED7F2379-B638-435B-97CE-F1C6E336F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06836"/>
              </p:ext>
            </p:extLst>
          </p:nvPr>
        </p:nvGraphicFramePr>
        <p:xfrm>
          <a:off x="6867562" y="1592599"/>
          <a:ext cx="2324100" cy="163068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810043786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121919338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Temperature in degrees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578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59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388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99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943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87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3154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56144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2BE69B79-A996-492E-8301-62DF3A4AAB0E}"/>
              </a:ext>
            </a:extLst>
          </p:cNvPr>
          <p:cNvSpPr txBox="1"/>
          <p:nvPr/>
        </p:nvSpPr>
        <p:spPr>
          <a:xfrm>
            <a:off x="1365488" y="6063734"/>
            <a:ext cx="183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Source: </a:t>
            </a:r>
            <a:r>
              <a:rPr lang="de-DE" sz="12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de-DE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5585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241</Words>
  <Application>Microsoft Office PowerPoint</Application>
  <PresentationFormat>Breitbild</PresentationFormat>
  <Paragraphs>142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Use Case Photovoltaic Can solar power replace conventional power plant output?</vt:lpstr>
      <vt:lpstr>Use Case Big Picture</vt:lpstr>
      <vt:lpstr>Scaling</vt:lpstr>
      <vt:lpstr>Conceptual design</vt:lpstr>
      <vt:lpstr>Data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Digitale- Weltherrschafts-Wahlen</dc:title>
  <dc:creator>Friz, Marc (415)</dc:creator>
  <cp:lastModifiedBy>Nadja Herrmann</cp:lastModifiedBy>
  <cp:revision>13</cp:revision>
  <dcterms:created xsi:type="dcterms:W3CDTF">2021-03-15T07:24:10Z</dcterms:created>
  <dcterms:modified xsi:type="dcterms:W3CDTF">2021-03-15T19:02:52Z</dcterms:modified>
</cp:coreProperties>
</file>