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E94A72-53F0-5690-00B2-96DAE62DD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E42E6F-3F8E-DF07-8855-AF81C4016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53C84B-39AB-A4A0-C2B7-2EDEFAE2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9A4F-C58F-47BF-9E8B-AB7A9EEEA0C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0C013-F1D5-61CF-5FA2-9B03D1BB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591512-3255-2098-7929-2AE172FB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999-FA74-48BA-962F-0331D0B8F80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1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1891E-BD34-84B5-7CAA-1BF2D725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756B59B-BC6A-8FBA-DCEA-34DC9A543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53651F-E2DB-F773-DBCD-C3D8965A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9A4F-C58F-47BF-9E8B-AB7A9EEEA0C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D38387-E448-C25F-6FB6-9204AF66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9ADBEB-4E8D-0AE8-06E9-C6349272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999-FA74-48BA-962F-0331D0B8F80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9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CDF750-6EAE-1D36-711F-A0E651CF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0133E8-14D7-C5E0-C4A1-BDDDA494D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C2BE03-987C-386B-8A22-62E5BB10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9A4F-C58F-47BF-9E8B-AB7A9EEEA0C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EE57A7-3F75-64D0-4973-A9B6A380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8F342C-0E38-9967-A0F7-7F7CD29C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999-FA74-48BA-962F-0331D0B8F80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5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C41FE3-0592-4AFC-BADA-792FB95D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DA7B0-F762-0820-CF79-C62A3E64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B68E0E-9A99-5F0D-C32D-AB063322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9A4F-C58F-47BF-9E8B-AB7A9EEEA0C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A7DB8D-118F-9980-85F2-0BB78F9E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58A77-6CBD-B4B1-6A32-282E34DE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999-FA74-48BA-962F-0331D0B8F80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9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1B6E88-A45C-5921-A39A-36F509DB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FE6E73-5904-6C03-5B7C-F65DD3269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CE6EC1-A88A-8846-97B0-7BC3AD27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9A4F-C58F-47BF-9E8B-AB7A9EEEA0C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0C590B-3DBB-C697-6232-24D0F0EB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9E92F4-8309-78A4-D9A8-AC266277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999-FA74-48BA-962F-0331D0B8F80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4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42AEF4-4AF6-6B91-EF2F-C53E7837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1E59B7-7E69-66CE-1E7B-43DA4F11A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426A1C-F1FD-7BCD-DE32-6B478EAAF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85ED5C-9F84-C27A-E697-EB625759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9A4F-C58F-47BF-9E8B-AB7A9EEEA0C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7A694C-D3A6-17E7-BB75-FBEBEF80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ADC068-3143-806E-0025-EBEF08F5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999-FA74-48BA-962F-0331D0B8F80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21DB9A-1B03-ED03-1027-966BF7FD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E56035-84A3-3246-0A65-F3DFFB628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DF0BF1-4CD1-CB7D-30E1-080DB04B5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E26341B-97D0-427F-7D41-C0A0C56B6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EE2191A-D1FF-5579-2F76-8F5E2C599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A5313DA-81AE-6DC1-2743-186C2F6D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9A4F-C58F-47BF-9E8B-AB7A9EEEA0C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8CBDB11-B77B-5689-8171-F35ADBBE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BB2FD6-830D-9551-F13D-72E190C0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999-FA74-48BA-962F-0331D0B8F80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8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16D49-25A9-3018-1268-D0E3A565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E8FC5F0-4381-4ACE-1BFE-D0BBB4AF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9A4F-C58F-47BF-9E8B-AB7A9EEEA0C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793CA9-6DA5-7208-7C7B-8FF0D9F6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782985-F6C2-8410-EAF7-9F8B6EE7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999-FA74-48BA-962F-0331D0B8F80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2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59713E4-5BDE-A716-4A15-3D9C352E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9A4F-C58F-47BF-9E8B-AB7A9EEEA0C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293E91-3324-E921-FC50-2307DDFE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12BEE9-3C79-1BFE-1A2D-44993C0B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999-FA74-48BA-962F-0331D0B8F80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C2BC6-3747-DE2B-72FA-A8BBCD73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021798-3A1F-B7F7-9EAF-3F33E5D38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9F4EC2A-6EF1-008C-A139-F5E46F4F8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78BEE8-AF48-0955-C190-FC510233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9A4F-C58F-47BF-9E8B-AB7A9EEEA0C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FD86ED-DDBE-B888-A1D4-60BD7480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FA7280-A96A-F18E-7885-7A5DCCE7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999-FA74-48BA-962F-0331D0B8F80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4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3C624-05B5-1A43-ABA7-609090F7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BCB2E05-39B5-9326-89BE-130C8DA3A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8C2E46-9243-E07F-2694-BB1B4D08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BAC57F-A81E-97EC-C034-3D370E84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9A4F-C58F-47BF-9E8B-AB7A9EEEA0C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F3FDD8-8289-F2CB-C3A0-6DCADE07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EEFA41-375E-9F32-BCC5-68015CCB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999-FA74-48BA-962F-0331D0B8F80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FFF243A-5D3D-C2D7-FE8F-750F9E49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AAF277-EBDE-C962-2DC3-5309B7AF2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C87C6F-22C8-689D-62CB-8A751F22E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0E9A4F-C58F-47BF-9E8B-AB7A9EEEA0C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78E6F9-1EA6-8216-9AEA-55BCE390A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C0A90-5B53-FEED-83CE-540345EE0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A07999-FA74-48BA-962F-0331D0B8F80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7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E8D0E3-8C39-9649-3B20-7C49E9E97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Lezione</a:t>
            </a:r>
            <a:r>
              <a:rPr lang="en-US" dirty="0"/>
              <a:t> 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CA930E-6C37-F3C8-3242-E4A1D975A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Introduzione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Scienza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Materiali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2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B0B7BBF-71BE-A6B2-2045-0CF230C5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843" y="272251"/>
            <a:ext cx="7517119" cy="6089537"/>
          </a:xfrm>
        </p:spPr>
      </p:pic>
    </p:spTree>
    <p:extLst>
      <p:ext uri="{BB962C8B-B14F-4D97-AF65-F5344CB8AC3E}">
        <p14:creationId xmlns:p14="http://schemas.microsoft.com/office/powerpoint/2010/main" val="20607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079C7F5-1490-F78A-6424-D6B419134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87" y="383400"/>
            <a:ext cx="7676270" cy="6091200"/>
          </a:xfrm>
        </p:spPr>
      </p:pic>
    </p:spTree>
    <p:extLst>
      <p:ext uri="{BB962C8B-B14F-4D97-AF65-F5344CB8AC3E}">
        <p14:creationId xmlns:p14="http://schemas.microsoft.com/office/powerpoint/2010/main" val="25243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5DDB1F2-4E20-2A97-427A-5D2F63B2F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71" y="308228"/>
            <a:ext cx="8772494" cy="6091200"/>
          </a:xfrm>
        </p:spPr>
      </p:pic>
    </p:spTree>
    <p:extLst>
      <p:ext uri="{BB962C8B-B14F-4D97-AF65-F5344CB8AC3E}">
        <p14:creationId xmlns:p14="http://schemas.microsoft.com/office/powerpoint/2010/main" val="521872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Lezione 3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persichetti</dc:creator>
  <cp:lastModifiedBy>luca persichetti</cp:lastModifiedBy>
  <cp:revision>1</cp:revision>
  <dcterms:created xsi:type="dcterms:W3CDTF">2024-11-21T16:14:54Z</dcterms:created>
  <dcterms:modified xsi:type="dcterms:W3CDTF">2024-11-21T16:37:01Z</dcterms:modified>
</cp:coreProperties>
</file>