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7"/>
  </p:notesMasterIdLst>
  <p:sldIdLst>
    <p:sldId id="304" r:id="rId2"/>
    <p:sldId id="305" r:id="rId3"/>
    <p:sldId id="310" r:id="rId4"/>
    <p:sldId id="319" r:id="rId5"/>
    <p:sldId id="266" r:id="rId6"/>
  </p:sldIdLst>
  <p:sldSz cx="16256000" cy="9144000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EE275-750E-44E2-950F-DFDD68FD3F24}" v="9" dt="2024-10-04T10:19:25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5" autoAdjust="0"/>
    <p:restoredTop sz="93566"/>
  </p:normalViewPr>
  <p:slideViewPr>
    <p:cSldViewPr snapToGrid="0" snapToObjects="1">
      <p:cViewPr varScale="1">
        <p:scale>
          <a:sx n="59" d="100"/>
          <a:sy n="59" d="100"/>
        </p:scale>
        <p:origin x="1157" y="6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persichetti" userId="035f4df0-b2af-4c2b-b84c-eec99cae406b" providerId="ADAL" clId="{8D2EE275-750E-44E2-950F-DFDD68FD3F24}"/>
    <pc:docChg chg="undo custSel addSld delSld modSld">
      <pc:chgData name="luca persichetti" userId="035f4df0-b2af-4c2b-b84c-eec99cae406b" providerId="ADAL" clId="{8D2EE275-750E-44E2-950F-DFDD68FD3F24}" dt="2024-10-04T10:19:25.122" v="403"/>
      <pc:docMkLst>
        <pc:docMk/>
      </pc:docMkLst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56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57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58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59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60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61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62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64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65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66"/>
        </pc:sldMkLst>
      </pc:sldChg>
      <pc:sldChg chg="add">
        <pc:chgData name="luca persichetti" userId="035f4df0-b2af-4c2b-b84c-eec99cae406b" providerId="ADAL" clId="{8D2EE275-750E-44E2-950F-DFDD68FD3F24}" dt="2024-10-04T10:19:25.122" v="403"/>
        <pc:sldMkLst>
          <pc:docMk/>
          <pc:sldMk cId="3573071971" sldId="266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69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70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71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72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73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74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76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77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78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79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80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81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83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84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86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87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88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89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90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91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92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94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95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96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97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98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299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0" sldId="300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966334843" sldId="303"/>
        </pc:sldMkLst>
      </pc:sldChg>
      <pc:sldChg chg="modSp mod">
        <pc:chgData name="luca persichetti" userId="035f4df0-b2af-4c2b-b84c-eec99cae406b" providerId="ADAL" clId="{8D2EE275-750E-44E2-950F-DFDD68FD3F24}" dt="2024-10-03T13:04:02.554" v="182" actId="20577"/>
        <pc:sldMkLst>
          <pc:docMk/>
          <pc:sldMk cId="1358939129" sldId="304"/>
        </pc:sldMkLst>
        <pc:spChg chg="mod">
          <ac:chgData name="luca persichetti" userId="035f4df0-b2af-4c2b-b84c-eec99cae406b" providerId="ADAL" clId="{8D2EE275-750E-44E2-950F-DFDD68FD3F24}" dt="2024-10-03T12:59:59.040" v="52" actId="20577"/>
          <ac:spMkLst>
            <pc:docMk/>
            <pc:sldMk cId="1358939129" sldId="304"/>
            <ac:spMk id="2" creationId="{C965B35D-8B2A-5490-BF36-F17F540B1BA8}"/>
          </ac:spMkLst>
        </pc:spChg>
        <pc:spChg chg="mod">
          <ac:chgData name="luca persichetti" userId="035f4df0-b2af-4c2b-b84c-eec99cae406b" providerId="ADAL" clId="{8D2EE275-750E-44E2-950F-DFDD68FD3F24}" dt="2024-10-03T13:04:02.554" v="182" actId="20577"/>
          <ac:spMkLst>
            <pc:docMk/>
            <pc:sldMk cId="1358939129" sldId="304"/>
            <ac:spMk id="3" creationId="{9B9A687A-F64F-4529-0E28-1BD92E57B626}"/>
          </ac:spMkLst>
        </pc:spChg>
      </pc:sldChg>
      <pc:sldChg chg="addSp delSp modSp mod">
        <pc:chgData name="luca persichetti" userId="035f4df0-b2af-4c2b-b84c-eec99cae406b" providerId="ADAL" clId="{8D2EE275-750E-44E2-950F-DFDD68FD3F24}" dt="2024-10-03T13:06:40.824" v="371" actId="20577"/>
        <pc:sldMkLst>
          <pc:docMk/>
          <pc:sldMk cId="1331012303" sldId="305"/>
        </pc:sldMkLst>
        <pc:spChg chg="mod">
          <ac:chgData name="luca persichetti" userId="035f4df0-b2af-4c2b-b84c-eec99cae406b" providerId="ADAL" clId="{8D2EE275-750E-44E2-950F-DFDD68FD3F24}" dt="2024-10-03T13:05:02.134" v="189"/>
          <ac:spMkLst>
            <pc:docMk/>
            <pc:sldMk cId="1331012303" sldId="305"/>
            <ac:spMk id="2" creationId="{C965B35D-8B2A-5490-BF36-F17F540B1BA8}"/>
          </ac:spMkLst>
        </pc:spChg>
        <pc:spChg chg="del">
          <ac:chgData name="luca persichetti" userId="035f4df0-b2af-4c2b-b84c-eec99cae406b" providerId="ADAL" clId="{8D2EE275-750E-44E2-950F-DFDD68FD3F24}" dt="2024-10-03T13:04:21.179" v="186" actId="478"/>
          <ac:spMkLst>
            <pc:docMk/>
            <pc:sldMk cId="1331012303" sldId="305"/>
            <ac:spMk id="4" creationId="{E10E4DCF-DF19-6A02-D812-4D1308E026C4}"/>
          </ac:spMkLst>
        </pc:spChg>
        <pc:spChg chg="add mod">
          <ac:chgData name="luca persichetti" userId="035f4df0-b2af-4c2b-b84c-eec99cae406b" providerId="ADAL" clId="{8D2EE275-750E-44E2-950F-DFDD68FD3F24}" dt="2024-10-03T13:06:40.824" v="371" actId="20577"/>
          <ac:spMkLst>
            <pc:docMk/>
            <pc:sldMk cId="1331012303" sldId="305"/>
            <ac:spMk id="5" creationId="{833E9DAE-7493-2F30-249F-43F1BBB9A224}"/>
          </ac:spMkLst>
        </pc:spChg>
        <pc:spChg chg="del">
          <ac:chgData name="luca persichetti" userId="035f4df0-b2af-4c2b-b84c-eec99cae406b" providerId="ADAL" clId="{8D2EE275-750E-44E2-950F-DFDD68FD3F24}" dt="2024-10-03T13:04:22.713" v="187" actId="478"/>
          <ac:spMkLst>
            <pc:docMk/>
            <pc:sldMk cId="1331012303" sldId="305"/>
            <ac:spMk id="14" creationId="{EE7F3921-7A2B-103E-D6E2-E12D30267DD9}"/>
          </ac:spMkLst>
        </pc:spChg>
        <pc:spChg chg="del">
          <ac:chgData name="luca persichetti" userId="035f4df0-b2af-4c2b-b84c-eec99cae406b" providerId="ADAL" clId="{8D2EE275-750E-44E2-950F-DFDD68FD3F24}" dt="2024-10-03T13:04:17.108" v="184" actId="478"/>
          <ac:spMkLst>
            <pc:docMk/>
            <pc:sldMk cId="1331012303" sldId="305"/>
            <ac:spMk id="15" creationId="{3EF5C766-032D-3F4D-EA9A-B8008D8F321E}"/>
          </ac:spMkLst>
        </pc:spChg>
        <pc:picChg chg="del">
          <ac:chgData name="luca persichetti" userId="035f4df0-b2af-4c2b-b84c-eec99cae406b" providerId="ADAL" clId="{8D2EE275-750E-44E2-950F-DFDD68FD3F24}" dt="2024-10-03T13:04:16.011" v="183" actId="478"/>
          <ac:picMkLst>
            <pc:docMk/>
            <pc:sldMk cId="1331012303" sldId="305"/>
            <ac:picMk id="7" creationId="{80F1EC86-449D-543B-ADB5-0162C4D2E735}"/>
          </ac:picMkLst>
        </pc:picChg>
        <pc:picChg chg="del">
          <ac:chgData name="luca persichetti" userId="035f4df0-b2af-4c2b-b84c-eec99cae406b" providerId="ADAL" clId="{8D2EE275-750E-44E2-950F-DFDD68FD3F24}" dt="2024-10-03T13:04:18.615" v="185" actId="478"/>
          <ac:picMkLst>
            <pc:docMk/>
            <pc:sldMk cId="1331012303" sldId="305"/>
            <ac:picMk id="10" creationId="{52D9B1AB-EE91-9CDE-FD61-4000D143FB3A}"/>
          </ac:picMkLst>
        </pc:picChg>
      </pc:sldChg>
      <pc:sldChg chg="delSp del mod">
        <pc:chgData name="luca persichetti" userId="035f4df0-b2af-4c2b-b84c-eec99cae406b" providerId="ADAL" clId="{8D2EE275-750E-44E2-950F-DFDD68FD3F24}" dt="2024-10-03T13:13:10.915" v="380" actId="47"/>
        <pc:sldMkLst>
          <pc:docMk/>
          <pc:sldMk cId="2059219318" sldId="306"/>
        </pc:sldMkLst>
        <pc:picChg chg="del">
          <ac:chgData name="luca persichetti" userId="035f4df0-b2af-4c2b-b84c-eec99cae406b" providerId="ADAL" clId="{8D2EE275-750E-44E2-950F-DFDD68FD3F24}" dt="2024-10-03T13:04:50.509" v="188" actId="478"/>
          <ac:picMkLst>
            <pc:docMk/>
            <pc:sldMk cId="2059219318" sldId="306"/>
            <ac:picMk id="9" creationId="{8D61DED4-B073-0F9A-594F-6BE97B56030A}"/>
          </ac:picMkLst>
        </pc:picChg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3353099090" sldId="307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1161516411" sldId="308"/>
        </pc:sldMkLst>
      </pc:sldChg>
      <pc:sldChg chg="addSp delSp modSp mod">
        <pc:chgData name="luca persichetti" userId="035f4df0-b2af-4c2b-b84c-eec99cae406b" providerId="ADAL" clId="{8D2EE275-750E-44E2-950F-DFDD68FD3F24}" dt="2024-10-03T13:11:40.087" v="379"/>
        <pc:sldMkLst>
          <pc:docMk/>
          <pc:sldMk cId="61294331" sldId="310"/>
        </pc:sldMkLst>
        <pc:spChg chg="add del mod">
          <ac:chgData name="luca persichetti" userId="035f4df0-b2af-4c2b-b84c-eec99cae406b" providerId="ADAL" clId="{8D2EE275-750E-44E2-950F-DFDD68FD3F24}" dt="2024-10-03T13:09:00.457" v="376" actId="478"/>
          <ac:spMkLst>
            <pc:docMk/>
            <pc:sldMk cId="61294331" sldId="310"/>
            <ac:spMk id="6" creationId="{4FD81C82-E1CA-5EF9-A894-965C41CEA9DF}"/>
          </ac:spMkLst>
        </pc:spChg>
        <pc:spChg chg="add mod">
          <ac:chgData name="luca persichetti" userId="035f4df0-b2af-4c2b-b84c-eec99cae406b" providerId="ADAL" clId="{8D2EE275-750E-44E2-950F-DFDD68FD3F24}" dt="2024-10-03T13:11:40.087" v="379"/>
          <ac:spMkLst>
            <pc:docMk/>
            <pc:sldMk cId="61294331" sldId="310"/>
            <ac:spMk id="8" creationId="{A85286AF-8533-4BF6-7C67-6AD7C4BCD3DF}"/>
          </ac:spMkLst>
        </pc:spChg>
        <pc:graphicFrameChg chg="del">
          <ac:chgData name="luca persichetti" userId="035f4df0-b2af-4c2b-b84c-eec99cae406b" providerId="ADAL" clId="{8D2EE275-750E-44E2-950F-DFDD68FD3F24}" dt="2024-10-03T13:07:16.795" v="373" actId="478"/>
          <ac:graphicFrameMkLst>
            <pc:docMk/>
            <pc:sldMk cId="61294331" sldId="310"/>
            <ac:graphicFrameMk id="4" creationId="{001587AB-79A7-06F2-1026-B4199DC22BEE}"/>
          </ac:graphicFrameMkLst>
        </pc:graphicFrameChg>
        <pc:graphicFrameChg chg="del">
          <ac:chgData name="luca persichetti" userId="035f4df0-b2af-4c2b-b84c-eec99cae406b" providerId="ADAL" clId="{8D2EE275-750E-44E2-950F-DFDD68FD3F24}" dt="2024-10-03T13:07:17.677" v="374" actId="478"/>
          <ac:graphicFrameMkLst>
            <pc:docMk/>
            <pc:sldMk cId="61294331" sldId="310"/>
            <ac:graphicFrameMk id="5" creationId="{7C4139D7-71DF-144D-F32F-3BE34F47701C}"/>
          </ac:graphicFrameMkLst>
        </pc:graphicFrameChg>
        <pc:graphicFrameChg chg="del">
          <ac:chgData name="luca persichetti" userId="035f4df0-b2af-4c2b-b84c-eec99cae406b" providerId="ADAL" clId="{8D2EE275-750E-44E2-950F-DFDD68FD3F24}" dt="2024-10-03T13:07:14.716" v="372" actId="478"/>
          <ac:graphicFrameMkLst>
            <pc:docMk/>
            <pc:sldMk cId="61294331" sldId="310"/>
            <ac:graphicFrameMk id="12" creationId="{1534C440-8811-6C5F-9430-51BEA20E4127}"/>
          </ac:graphicFrameMkLst>
        </pc:graphicFrameChg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3427656677" sldId="312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3950610770" sldId="313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3188238197" sldId="314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2301600998" sldId="315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1603557394" sldId="316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3497885934" sldId="317"/>
        </pc:sldMkLst>
      </pc:sldChg>
      <pc:sldChg chg="add del">
        <pc:chgData name="luca persichetti" userId="035f4df0-b2af-4c2b-b84c-eec99cae406b" providerId="ADAL" clId="{8D2EE275-750E-44E2-950F-DFDD68FD3F24}" dt="2024-10-03T13:15:51.139" v="402" actId="47"/>
        <pc:sldMkLst>
          <pc:docMk/>
          <pc:sldMk cId="128759425" sldId="318"/>
        </pc:sldMkLst>
      </pc:sldChg>
      <pc:sldChg chg="modSp add del mod">
        <pc:chgData name="luca persichetti" userId="035f4df0-b2af-4c2b-b84c-eec99cae406b" providerId="ADAL" clId="{8D2EE275-750E-44E2-950F-DFDD68FD3F24}" dt="2024-10-03T13:15:42.137" v="401" actId="47"/>
        <pc:sldMkLst>
          <pc:docMk/>
          <pc:sldMk cId="1187075190" sldId="319"/>
        </pc:sldMkLst>
        <pc:spChg chg="mod">
          <ac:chgData name="luca persichetti" userId="035f4df0-b2af-4c2b-b84c-eec99cae406b" providerId="ADAL" clId="{8D2EE275-750E-44E2-950F-DFDD68FD3F24}" dt="2024-10-03T13:14:43.125" v="392" actId="20577"/>
          <ac:spMkLst>
            <pc:docMk/>
            <pc:sldMk cId="1187075190" sldId="319"/>
            <ac:spMk id="2" creationId="{C965B35D-8B2A-5490-BF36-F17F540B1BA8}"/>
          </ac:spMkLst>
        </pc:spChg>
        <pc:spChg chg="mod">
          <ac:chgData name="luca persichetti" userId="035f4df0-b2af-4c2b-b84c-eec99cae406b" providerId="ADAL" clId="{8D2EE275-750E-44E2-950F-DFDD68FD3F24}" dt="2024-10-03T13:14:59.915" v="399" actId="20577"/>
          <ac:spMkLst>
            <pc:docMk/>
            <pc:sldMk cId="1187075190" sldId="319"/>
            <ac:spMk id="5" creationId="{4B4BEC57-214B-272A-D05D-EF01663E7324}"/>
          </ac:spMkLst>
        </pc:spChg>
      </pc:sldChg>
      <pc:sldMasterChg chg="addSldLayout delSldLayout">
        <pc:chgData name="luca persichetti" userId="035f4df0-b2af-4c2b-b84c-eec99cae406b" providerId="ADAL" clId="{8D2EE275-750E-44E2-950F-DFDD68FD3F24}" dt="2024-10-03T13:15:51.139" v="402" actId="47"/>
        <pc:sldMasterMkLst>
          <pc:docMk/>
          <pc:sldMasterMk cId="0" sldId="2147483704"/>
        </pc:sldMasterMkLst>
        <pc:sldLayoutChg chg="add del">
          <pc:chgData name="luca persichetti" userId="035f4df0-b2af-4c2b-b84c-eec99cae406b" providerId="ADAL" clId="{8D2EE275-750E-44E2-950F-DFDD68FD3F24}" dt="2024-10-03T13:15:51.139" v="402" actId="47"/>
          <pc:sldLayoutMkLst>
            <pc:docMk/>
            <pc:sldMasterMk cId="0" sldId="2147483704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ca.persichetti@roma2.infn.it" TargetMode="External"/><Relationship Id="rId2" Type="http://schemas.openxmlformats.org/officeDocument/2006/relationships/hyperlink" Target="mailto:luca.persichetti@uniroma2.e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paola.castrucci@roma2.infn.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.uniroma2.it/Calcolo/Matlab/MatlabInstall.html" TargetMode="External"/><Relationship Id="rId2" Type="http://schemas.openxmlformats.org/officeDocument/2006/relationships/hyperlink" Target="https://docs.ccd.uniroma2.it/office-365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69SMi" TargetMode="External"/><Relationship Id="rId2" Type="http://schemas.openxmlformats.org/officeDocument/2006/relationships/hyperlink" Target="https://github.com/Botanyray/SD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5B35D-8B2A-5490-BF36-F17F540B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FFC000"/>
                </a:solidFill>
                <a:effectLst/>
                <a:latin typeface="Oswald" panose="00000500000000000000" pitchFamily="2" charset="0"/>
              </a:rPr>
              <a:t>Introduzione alla Scienza dei Materiali (3 CFU)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9A687A-F64F-4529-0E28-1BD92E57B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Laurea</a:t>
            </a:r>
            <a:r>
              <a:rPr lang="en-US" dirty="0"/>
              <a:t> Triennale in </a:t>
            </a:r>
            <a:r>
              <a:rPr lang="en-US" dirty="0" err="1"/>
              <a:t>Scienza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Materiali</a:t>
            </a:r>
            <a:r>
              <a:rPr lang="en-US" dirty="0"/>
              <a:t> aa 2024-2025</a:t>
            </a:r>
          </a:p>
          <a:p>
            <a:pPr marL="606806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Docenti</a:t>
            </a:r>
            <a:r>
              <a:rPr lang="en-US" dirty="0">
                <a:solidFill>
                  <a:srgbClr val="FFC000"/>
                </a:solidFill>
              </a:rPr>
              <a:t>: Luca Persichetti, Paola Castrucci</a:t>
            </a:r>
          </a:p>
          <a:p>
            <a:pPr marL="606806" indent="0">
              <a:buNone/>
            </a:pPr>
            <a:r>
              <a:rPr lang="en-US" dirty="0" err="1"/>
              <a:t>Dipartimento</a:t>
            </a:r>
            <a:r>
              <a:rPr lang="en-US" dirty="0"/>
              <a:t> di Fisica , C0, Tel. 067259 (Persichetti) 4547 (Castrucci) 4545</a:t>
            </a:r>
            <a:r>
              <a:rPr lang="it-IT" sz="4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one +392594547</a:t>
            </a:r>
            <a:endParaRPr lang="it-IT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luca.persichetti@uniroma2.eu</a:t>
            </a:r>
            <a:endParaRPr lang="it-I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u="sng" dirty="0">
                <a:solidFill>
                  <a:srgbClr val="0563C1"/>
                </a:solidFill>
                <a:ea typeface="Times New Roman" panose="02020603050405020304" pitchFamily="18" charset="0"/>
                <a:cs typeface="Courier New" panose="02070309020205020404" pitchFamily="49" charset="0"/>
                <a:hlinkClick r:id="rId3"/>
              </a:rPr>
              <a:t>luca.persichetti@roma2.infn.it</a:t>
            </a:r>
            <a:endParaRPr lang="en-US" u="sng" dirty="0">
              <a:solidFill>
                <a:srgbClr val="0563C1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  <a:hlinkClick r:id="rId4"/>
              </a:rPr>
              <a:t>paola.castrucci@roma2.infn.it</a:t>
            </a: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it-I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Homepage Università degli Studi di Roma Tor Vergata">
            <a:extLst>
              <a:ext uri="{FF2B5EF4-FFF2-40B4-BE49-F238E27FC236}">
                <a16:creationId xmlns:a16="http://schemas.microsoft.com/office/drawing/2014/main" id="{F33A6A8B-DA1F-8F9B-A5A3-973A68E2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2" y="70264"/>
            <a:ext cx="680008" cy="96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3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5B35D-8B2A-5490-BF36-F17F540B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39932"/>
            <a:ext cx="14630400" cy="1365504"/>
          </a:xfrm>
        </p:spPr>
        <p:txBody>
          <a:bodyPr/>
          <a:lstStyle/>
          <a:p>
            <a:r>
              <a:rPr lang="it-IT" b="0" i="0" dirty="0">
                <a:solidFill>
                  <a:srgbClr val="FFC000"/>
                </a:solidFill>
                <a:effectLst/>
                <a:latin typeface="Oswald" panose="00000500000000000000" pitchFamily="2" charset="0"/>
              </a:rPr>
              <a:t>Introduzione alla Scienza dei Materiali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6" descr="Homepage Università degli Studi di Roma Tor Vergata">
            <a:extLst>
              <a:ext uri="{FF2B5EF4-FFF2-40B4-BE49-F238E27FC236}">
                <a16:creationId xmlns:a16="http://schemas.microsoft.com/office/drawing/2014/main" id="{DB684A73-9340-04D1-C818-F25499A6C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2" y="70264"/>
            <a:ext cx="680008" cy="96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33E9DAE-7493-2F30-249F-43F1BBB9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</p:spPr>
        <p:txBody>
          <a:bodyPr/>
          <a:lstStyle/>
          <a:p>
            <a:r>
              <a:rPr lang="en-US" dirty="0"/>
              <a:t>1 CFU: </a:t>
            </a:r>
          </a:p>
          <a:p>
            <a:r>
              <a:rPr lang="en-US" dirty="0" err="1"/>
              <a:t>Introduzione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Informatici</a:t>
            </a:r>
            <a:r>
              <a:rPr lang="en-US" dirty="0"/>
              <a:t> per la SDM</a:t>
            </a:r>
          </a:p>
          <a:p>
            <a:r>
              <a:rPr lang="en-US" dirty="0"/>
              <a:t>le </a:t>
            </a:r>
            <a:r>
              <a:rPr lang="en-US" dirty="0" err="1"/>
              <a:t>lezioni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modulo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terranno</a:t>
            </a:r>
            <a:r>
              <a:rPr lang="en-US" dirty="0"/>
              <a:t> in LAB 25 </a:t>
            </a:r>
            <a:r>
              <a:rPr lang="en-US" dirty="0" err="1"/>
              <a:t>nei</a:t>
            </a:r>
            <a:r>
              <a:rPr lang="en-US" dirty="0"/>
              <a:t> gg:</a:t>
            </a:r>
          </a:p>
          <a:p>
            <a:r>
              <a:rPr lang="en-US" dirty="0"/>
              <a:t>4 </a:t>
            </a:r>
            <a:r>
              <a:rPr lang="en-US" dirty="0" err="1"/>
              <a:t>ottobre</a:t>
            </a:r>
            <a:r>
              <a:rPr lang="en-US" dirty="0"/>
              <a:t>, 11 </a:t>
            </a:r>
            <a:r>
              <a:rPr lang="en-US" dirty="0" err="1"/>
              <a:t>ottobre</a:t>
            </a:r>
            <a:r>
              <a:rPr lang="en-US" dirty="0"/>
              <a:t>, 29 </a:t>
            </a:r>
            <a:r>
              <a:rPr lang="en-US" dirty="0" err="1"/>
              <a:t>novembre</a:t>
            </a:r>
            <a:r>
              <a:rPr lang="en-US" dirty="0"/>
              <a:t>, 6 </a:t>
            </a:r>
            <a:r>
              <a:rPr lang="en-US" dirty="0" err="1"/>
              <a:t>dicembre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1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5B35D-8B2A-5490-BF36-F17F540B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FFC000"/>
                </a:solidFill>
                <a:effectLst/>
                <a:latin typeface="Oswald" panose="00000500000000000000" pitchFamily="2" charset="0"/>
              </a:rPr>
              <a:t>Programma e testi di riferimento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6" descr="Homepage Università degli Studi di Roma Tor Vergata">
            <a:extLst>
              <a:ext uri="{FF2B5EF4-FFF2-40B4-BE49-F238E27FC236}">
                <a16:creationId xmlns:a16="http://schemas.microsoft.com/office/drawing/2014/main" id="{9CB87BB6-D28C-8731-0EB8-5C1579AEB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2" y="70264"/>
            <a:ext cx="680008" cy="96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286AF-8533-4BF6-7C67-6AD7C4BCD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https://scienze.uniroma2.it/wp-content/uploads/2024/07/CASTRUCCI_2024-Scheda-Insegnamento-Introduzione-alla-Scienza-dei-Materiali.pdf</a:t>
            </a:r>
          </a:p>
        </p:txBody>
      </p:sp>
    </p:spTree>
    <p:extLst>
      <p:ext uri="{BB962C8B-B14F-4D97-AF65-F5344CB8AC3E}">
        <p14:creationId xmlns:p14="http://schemas.microsoft.com/office/powerpoint/2010/main" val="6129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5B35D-8B2A-5490-BF36-F17F540B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FFC000"/>
                </a:solidFill>
                <a:effectLst/>
                <a:latin typeface="Oswald" panose="00000500000000000000" pitchFamily="2" charset="0"/>
              </a:rPr>
              <a:t>Installare Office &amp; Matlab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4BEC57-214B-272A-D05D-EF01663E7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https://docs.ccd.uniroma2.it/office-365/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https://www.mat.uniroma2.it/Calcolo/Matlab/MatlabInstall.html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6" descr="Homepage Università degli Studi di Roma Tor Vergata">
            <a:extLst>
              <a:ext uri="{FF2B5EF4-FFF2-40B4-BE49-F238E27FC236}">
                <a16:creationId xmlns:a16="http://schemas.microsoft.com/office/drawing/2014/main" id="{780370C4-3B99-564F-6330-25526B13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2" y="70264"/>
            <a:ext cx="680008" cy="96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07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F84873-2330-BBF1-AB1F-3F4FF85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(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lezione</a:t>
            </a:r>
            <a:r>
              <a:rPr lang="en-US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C90F2-EB2A-9715-6315-F9FA870F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https://github.com/Botanyray/SDM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https://shorturl.at/69SMi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71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8127ffaa-4a16-4459-a3a0-48447f85c79a"/>
  <p:tag name="SLIDO_EVENT_SECTION_UUID" val="fa9ab9ef-7dbe-43fa-a2f8-128036e5a8c8"/>
</p:tagLst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187</Words>
  <Application>Microsoft Office PowerPoint</Application>
  <PresentationFormat>Personalizzato</PresentationFormat>
  <Paragraphs>22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Cabin</vt:lpstr>
      <vt:lpstr>Calibri</vt:lpstr>
      <vt:lpstr>Oswald</vt:lpstr>
      <vt:lpstr>Times New Roman</vt:lpstr>
      <vt:lpstr>Verdana</vt:lpstr>
      <vt:lpstr>Title &amp; Subtitle</vt:lpstr>
      <vt:lpstr>Introduzione alla Scienza dei Materiali (3 CFU)</vt:lpstr>
      <vt:lpstr>Introduzione alla Scienza dei Materiali</vt:lpstr>
      <vt:lpstr>Programma e testi di riferimento</vt:lpstr>
      <vt:lpstr>Installare Office &amp; Matlab</vt:lpstr>
      <vt:lpstr>Git hub (materiale lezione)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dc:creator>Luca Persichetti</dc:creator>
  <cp:lastModifiedBy>luca persichetti</cp:lastModifiedBy>
  <cp:revision>69</cp:revision>
  <dcterms:modified xsi:type="dcterms:W3CDTF">2024-10-04T10:19:32Z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