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5" r:id="rId7"/>
    <p:sldId id="276" r:id="rId8"/>
    <p:sldId id="277" r:id="rId9"/>
    <p:sldId id="278" r:id="rId10"/>
    <p:sldId id="282" r:id="rId11"/>
    <p:sldId id="283" r:id="rId12"/>
    <p:sldId id="284" r:id="rId13"/>
    <p:sldId id="280" r:id="rId14"/>
    <p:sldId id="281" r:id="rId15"/>
    <p:sldId id="285" r:id="rId16"/>
    <p:sldId id="274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18/10/2023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es-ES" b="1" dirty="0" smtClean="0"/>
              <a:t>Bootstrap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Victor Guzman Vásquez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Pagina sin bootstrap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Código</a:t>
            </a:r>
            <a:endParaRPr lang="es-C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034" y="3159971"/>
            <a:ext cx="5099888" cy="2341457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Pagina</a:t>
            </a:r>
            <a:endParaRPr lang="es-CL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59477" y="3159971"/>
            <a:ext cx="4995863" cy="234145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55299" y="6059380"/>
            <a:ext cx="559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*En este caso use el primer método para hacer la pagina*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80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Pagina con bootstrap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Código </a:t>
            </a:r>
            <a:endParaRPr lang="es-C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3072741"/>
            <a:ext cx="4997450" cy="251591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Pagina </a:t>
            </a:r>
            <a:endParaRPr lang="es-C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2950" y="3072741"/>
            <a:ext cx="5376763" cy="251591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955299" y="6012320"/>
            <a:ext cx="5592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*En este caso use el primer método para hacer la pagina*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56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Conclusión 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smtClean="0"/>
              <a:t>conclusión, </a:t>
            </a:r>
            <a:r>
              <a:rPr lang="es-ES" dirty="0"/>
              <a:t>exploramos dos métodos de instalación de Bootstrap en proyectos HTML: a través de un CDN y descargando los archivos e incluyéndolos localmente. La elección entre estos métodos dependerá de tus necesidades específicas, con ventajas como la facilidad de uso en el CDN y un mayor control localmente, pero con consideraciones de rendimiento y mantenimiento. Ambos métodos ofrecen opciones sólidas para mejorar el diseño y la funcionalidad de tus sitios web.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812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Bootstrap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Bootstrap es un popular marco de diseño (framework) de código abierto que se utiliza para la creación rápida y sencilla de sitios web y aplicaciones web. Fue desarrollado por Twitter y proporciona una serie de herramientas y estilos predefinidos para agilizar el proceso de desarrollo web.</a:t>
            </a:r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20" y="220544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 Bootstrap en Proyectos HTML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592581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Exploraremos cómo utilizar Bootstrap, un popular framework de diseño web, para mejorar la estética y funcionalidad de tus proyectos HTML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Aprenderemos dos métodos para instalar Bootstrap en tus proyectos HTML, lo que te permitirá crear sitios web atractivos y responsivos de manera eficiente.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22" y="4716659"/>
            <a:ext cx="1668780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1362"/>
            <a:ext cx="11046181" cy="1371600"/>
          </a:xfrm>
        </p:spPr>
        <p:txBody>
          <a:bodyPr/>
          <a:lstStyle/>
          <a:p>
            <a:r>
              <a:rPr lang="es-ES" dirty="0" smtClean="0"/>
              <a:t>Método 1: Usando el CNd de bootstrap</a:t>
            </a:r>
            <a:endParaRPr lang="es-CL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943" y="2285999"/>
            <a:ext cx="6964037" cy="3422469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1803537"/>
            <a:ext cx="3680885" cy="446663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Instalar Bootstrap a través de un Content Delivery Network (CDN) es una forma sencilla y rápida de agregar Bootstrap a tus proyectos HTML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b="1" dirty="0" smtClean="0"/>
              <a:t>1.- Crear </a:t>
            </a:r>
            <a:r>
              <a:rPr lang="es-ES" b="1" dirty="0"/>
              <a:t>un nuevo proyecto HTML</a:t>
            </a:r>
            <a:r>
              <a:rPr lang="es-ES" dirty="0"/>
              <a:t>: Asegúrate de tener un proyecto HTML existente o crea uno nuevo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b="1" dirty="0" smtClean="0"/>
              <a:t>2.- Abrir </a:t>
            </a:r>
            <a:r>
              <a:rPr lang="es-ES" b="1" dirty="0"/>
              <a:t>tu archivo HTML</a:t>
            </a:r>
            <a:r>
              <a:rPr lang="es-ES" dirty="0"/>
              <a:t>: Abre el archivo HTML en el que deseas usar Bootstrap utilizando un editor de texto o un entorno de desarrollo web</a:t>
            </a:r>
            <a:r>
              <a:rPr lang="es-ES" dirty="0" smtClean="0"/>
              <a:t>.</a:t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3.- Enlaza </a:t>
            </a:r>
            <a:r>
              <a:rPr lang="es-ES" b="1" dirty="0"/>
              <a:t>a Bootstrap a través del CDN</a:t>
            </a:r>
            <a:r>
              <a:rPr lang="es-ES" dirty="0"/>
              <a:t>: Para </a:t>
            </a:r>
            <a:r>
              <a:rPr lang="es-ES" dirty="0" smtClean="0"/>
              <a:t>enlazar Bootstrap a tu proyecto, debes agregar dentro de la sección ‘&lt;head&gt;’ de tu archivo HTML de la siguiente forma.</a:t>
            </a:r>
            <a:br>
              <a:rPr lang="es-ES" dirty="0" smtClean="0"/>
            </a:br>
            <a:endParaRPr lang="es-C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06521" y="1803537"/>
            <a:ext cx="428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Código de instalación de Bootstrap por CND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74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Pros y </a:t>
            </a:r>
            <a:r>
              <a:rPr lang="es-CL" dirty="0" smtClean="0"/>
              <a:t>Contras del método 1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Facilidad de Uso:</a:t>
            </a:r>
            <a:r>
              <a:rPr lang="es-ES" dirty="0"/>
              <a:t> La instalación a través de CDN es extremadamente fácil y rápida</a:t>
            </a:r>
            <a:r>
              <a:rPr lang="es-ES" dirty="0" smtClean="0"/>
              <a:t>.</a:t>
            </a:r>
          </a:p>
          <a:p>
            <a:r>
              <a:rPr lang="es-ES" b="1" dirty="0"/>
              <a:t>Actualizaciones Automáticas:</a:t>
            </a:r>
            <a:r>
              <a:rPr lang="es-ES" dirty="0"/>
              <a:t> Las actualizaciones de Bootstrap se aplican automáticamente. </a:t>
            </a:r>
            <a:endParaRPr lang="es-ES" dirty="0" smtClean="0"/>
          </a:p>
          <a:p>
            <a:r>
              <a:rPr lang="es-ES" b="1" dirty="0"/>
              <a:t>Rendimiento:</a:t>
            </a:r>
            <a:r>
              <a:rPr lang="es-ES" dirty="0"/>
              <a:t> Los CDNs suelen estar optimizados para entregar contenido de manera eficiente</a:t>
            </a:r>
            <a:r>
              <a:rPr lang="es-ES" dirty="0" smtClean="0"/>
              <a:t>.</a:t>
            </a:r>
          </a:p>
          <a:p>
            <a:r>
              <a:rPr lang="es-ES" b="1" dirty="0"/>
              <a:t>Distribución Global:</a:t>
            </a:r>
            <a:r>
              <a:rPr lang="es-ES" dirty="0"/>
              <a:t> Los CDNs distribuyen contenido a través de servidores ubicados en diversas ubicaciones geográficas. 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Consideraciones</a:t>
            </a:r>
            <a:endParaRPr lang="es-CL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Dependencia Externa:</a:t>
            </a:r>
            <a:r>
              <a:rPr lang="es-ES" dirty="0"/>
              <a:t> Tu sitio web depende de la disponibilidad y confiabilidad del CDN. Si el CDN falla, tu sitio podría no cargarse correctamente</a:t>
            </a:r>
            <a:r>
              <a:rPr lang="es-ES" dirty="0" smtClean="0"/>
              <a:t>.</a:t>
            </a:r>
          </a:p>
          <a:p>
            <a:r>
              <a:rPr lang="es-ES" b="1" dirty="0"/>
              <a:t>Privacidad y Seguridad:</a:t>
            </a:r>
            <a:r>
              <a:rPr lang="es-ES" dirty="0"/>
              <a:t> Aunque los CDNs de renombre suelen ser seguros, cargar recursos desde servidores externos puede plantear preocupaciones de privacidad y seguridad, ya que los datos de tus visitantes pueden pasar por servidores de terceros</a:t>
            </a:r>
            <a:r>
              <a:rPr lang="es-ES" dirty="0" smtClean="0"/>
              <a:t>.</a:t>
            </a:r>
          </a:p>
          <a:p>
            <a:r>
              <a:rPr lang="es-ES" b="1" dirty="0"/>
              <a:t>Personalización Limitada:</a:t>
            </a:r>
            <a:r>
              <a:rPr lang="es-ES" dirty="0"/>
              <a:t> Al cargar Bootstrap desde un CDN, puedes tener limitaciones en cuanto a la personalización de los componentes.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19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1362"/>
            <a:ext cx="11046181" cy="1371600"/>
          </a:xfrm>
        </p:spPr>
        <p:txBody>
          <a:bodyPr/>
          <a:lstStyle/>
          <a:p>
            <a:r>
              <a:rPr lang="es-ES" dirty="0" smtClean="0"/>
              <a:t>Método 2: </a:t>
            </a:r>
            <a:r>
              <a:rPr lang="es-ES" dirty="0"/>
              <a:t>Descargando los archivos e incluyéndolos localmente: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1803537"/>
            <a:ext cx="3680885" cy="4466634"/>
          </a:xfrm>
        </p:spPr>
        <p:txBody>
          <a:bodyPr>
            <a:normAutofit/>
          </a:bodyPr>
          <a:lstStyle/>
          <a:p>
            <a:r>
              <a:rPr lang="es-ES" dirty="0"/>
              <a:t>El segundo método de instalación de Bootstrap implica descargar los archivos de Bootstrap y luego incluirlos localmente en tu proyecto HTML.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b="1" dirty="0" smtClean="0"/>
              <a:t>1.- Descarga </a:t>
            </a:r>
            <a:r>
              <a:rPr lang="es-ES" b="1" dirty="0"/>
              <a:t>Bootstrap:</a:t>
            </a:r>
            <a:r>
              <a:rPr lang="es-ES" dirty="0"/>
              <a:t> </a:t>
            </a:r>
            <a:r>
              <a:rPr lang="es-ES" dirty="0" smtClean="0"/>
              <a:t>Visita la pagina oficial </a:t>
            </a:r>
            <a:r>
              <a:rPr lang="es-ES" dirty="0"/>
              <a:t>de Bootstrap en </a:t>
            </a:r>
            <a:r>
              <a:rPr lang="es-ES" dirty="0" smtClean="0">
                <a:hlinkClick r:id="rId2"/>
              </a:rPr>
              <a:t>getbootstrap.com</a:t>
            </a:r>
            <a:r>
              <a:rPr lang="es-ES" dirty="0" smtClean="0"/>
              <a:t>, buscas la opción </a:t>
            </a:r>
            <a:r>
              <a:rPr lang="es-ES" dirty="0" smtClean="0">
                <a:hlinkClick r:id="rId2"/>
              </a:rPr>
              <a:t>“Read installation.docs” </a:t>
            </a:r>
            <a:r>
              <a:rPr lang="es-ES" dirty="0" smtClean="0"/>
              <a:t>y descarga </a:t>
            </a:r>
            <a:r>
              <a:rPr lang="es-ES" dirty="0"/>
              <a:t>la versión de Bootstrap que deseas utilizar. Puedes optar por descargar la versión compilada (con todos los archivos CSS y JavaScript incluidos) o personalizar tu descarga seleccionando solo los componentes que necesitas.</a:t>
            </a:r>
            <a:r>
              <a:rPr lang="es-ES" dirty="0" smtClean="0"/>
              <a:t/>
            </a:r>
            <a:br>
              <a:rPr lang="es-ES" dirty="0" smtClean="0"/>
            </a:b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1526" y="2147413"/>
            <a:ext cx="6169025" cy="18894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526" y="4246292"/>
            <a:ext cx="6169025" cy="23373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184056" y="1627137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Pagina de Bootstrap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9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1362"/>
            <a:ext cx="11046181" cy="1371600"/>
          </a:xfrm>
        </p:spPr>
        <p:txBody>
          <a:bodyPr/>
          <a:lstStyle/>
          <a:p>
            <a:r>
              <a:rPr lang="es-ES" dirty="0" smtClean="0"/>
              <a:t>Método 2: </a:t>
            </a:r>
            <a:r>
              <a:rPr lang="es-ES" dirty="0"/>
              <a:t>Descargando los archivos e incluyéndolos localmente: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1803537"/>
            <a:ext cx="3680885" cy="4466634"/>
          </a:xfrm>
        </p:spPr>
        <p:txBody>
          <a:bodyPr>
            <a:normAutofit/>
          </a:bodyPr>
          <a:lstStyle/>
          <a:p>
            <a:r>
              <a:rPr lang="es-ES" b="1" dirty="0" smtClean="0"/>
              <a:t>2.- Descomprime </a:t>
            </a:r>
            <a:r>
              <a:rPr lang="es-ES" b="1" dirty="0"/>
              <a:t>los archivos:</a:t>
            </a:r>
            <a:r>
              <a:rPr lang="es-ES" dirty="0"/>
              <a:t> Descomprime el archivo ZIP que descargaste. Encontrarás una serie de carpetas y archivos, incluyendo archivos CSS y JavaScript, dentro de la carpeta "dist</a:t>
            </a:r>
            <a:r>
              <a:rPr lang="es-ES" dirty="0" smtClean="0"/>
              <a:t>".</a:t>
            </a:r>
          </a:p>
          <a:p>
            <a:endParaRPr lang="es-ES" dirty="0"/>
          </a:p>
          <a:p>
            <a:r>
              <a:rPr lang="es-ES" b="1" dirty="0" smtClean="0"/>
              <a:t>3.- Copia </a:t>
            </a:r>
            <a:r>
              <a:rPr lang="es-ES" b="1" dirty="0"/>
              <a:t>los archivos a tu proyecto:</a:t>
            </a:r>
            <a:r>
              <a:rPr lang="es-ES" dirty="0"/>
              <a:t> Copia los archivos CSS </a:t>
            </a:r>
            <a:r>
              <a:rPr lang="es-ES" dirty="0" smtClean="0"/>
              <a:t>(‘</a:t>
            </a:r>
            <a:r>
              <a:rPr lang="es-CL" b="1" dirty="0" smtClean="0"/>
              <a:t>ootstrap.min.css’</a:t>
            </a:r>
            <a:r>
              <a:rPr lang="es-CL" dirty="0" smtClean="0"/>
              <a:t>)</a:t>
            </a:r>
            <a:r>
              <a:rPr lang="es-CL" dirty="0"/>
              <a:t> </a:t>
            </a:r>
            <a:r>
              <a:rPr lang="es-CL" dirty="0" smtClean="0"/>
              <a:t>y </a:t>
            </a:r>
            <a:r>
              <a:rPr lang="es-CL" dirty="0"/>
              <a:t>JavaScript </a:t>
            </a:r>
            <a:r>
              <a:rPr lang="es-CL" dirty="0" smtClean="0"/>
              <a:t>(‘</a:t>
            </a:r>
            <a:r>
              <a:rPr lang="es-CL" b="1" dirty="0" smtClean="0"/>
              <a:t>bootstrap.min.js’</a:t>
            </a:r>
            <a:r>
              <a:rPr lang="es-CL" dirty="0" smtClean="0"/>
              <a:t>) </a:t>
            </a:r>
            <a:r>
              <a:rPr lang="es-ES" dirty="0"/>
              <a:t>desde la carpeta </a:t>
            </a:r>
            <a:r>
              <a:rPr lang="es-ES" b="1" dirty="0"/>
              <a:t>"dist" </a:t>
            </a:r>
            <a:r>
              <a:rPr lang="es-ES" dirty="0"/>
              <a:t>a la ubicación adecuada en tu proyecto. Por lo general, se recomienda crear una carpeta </a:t>
            </a:r>
            <a:r>
              <a:rPr lang="es-ES" b="1" dirty="0"/>
              <a:t>"css" </a:t>
            </a:r>
            <a:r>
              <a:rPr lang="es-ES" dirty="0"/>
              <a:t>y una carpeta </a:t>
            </a:r>
            <a:r>
              <a:rPr lang="es-ES" b="1" dirty="0"/>
              <a:t>"js" </a:t>
            </a:r>
            <a:r>
              <a:rPr lang="es-ES" dirty="0"/>
              <a:t>en el directorio de tu proyecto y copiar los archivos allí.</a:t>
            </a:r>
            <a:r>
              <a:rPr lang="es-ES" dirty="0" smtClean="0"/>
              <a:t/>
            </a:r>
            <a:br>
              <a:rPr lang="es-ES" dirty="0" smtClean="0"/>
            </a:br>
            <a:endParaRPr lang="es-CL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872" y="2337928"/>
            <a:ext cx="2149652" cy="223407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278785" y="1803537"/>
            <a:ext cx="227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Archivo ya extraído (2)</a:t>
            </a:r>
            <a:endParaRPr lang="es-CL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99" y="2337928"/>
            <a:ext cx="3048425" cy="2234072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468624" y="1842726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Interior de la carpeta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30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1362"/>
            <a:ext cx="11046181" cy="1371600"/>
          </a:xfrm>
        </p:spPr>
        <p:txBody>
          <a:bodyPr/>
          <a:lstStyle/>
          <a:p>
            <a:r>
              <a:rPr lang="es-ES" dirty="0" smtClean="0"/>
              <a:t>Método 2: </a:t>
            </a:r>
            <a:r>
              <a:rPr lang="es-ES" dirty="0"/>
              <a:t>Descargando los archivos e incluyéndolos localmente: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1803537"/>
            <a:ext cx="3680885" cy="4466634"/>
          </a:xfrm>
        </p:spPr>
        <p:txBody>
          <a:bodyPr>
            <a:normAutofit/>
          </a:bodyPr>
          <a:lstStyle/>
          <a:p>
            <a:r>
              <a:rPr lang="es-ES" b="1" dirty="0" smtClean="0"/>
              <a:t>4.- Enlaza </a:t>
            </a:r>
            <a:r>
              <a:rPr lang="es-ES" b="1" dirty="0"/>
              <a:t>los archivos en tu HTML:</a:t>
            </a:r>
            <a:r>
              <a:rPr lang="es-ES" dirty="0"/>
              <a:t> Ahora, dentro de tu archivo HTML, enlaza los archivos CSS y JavaScript que copiaste localmente. Agrega las siguientes líneas de código en la sección </a:t>
            </a:r>
            <a:r>
              <a:rPr lang="es-ES" b="1" dirty="0" smtClean="0"/>
              <a:t>‘&lt;head&gt;’ </a:t>
            </a:r>
            <a:r>
              <a:rPr lang="es-ES" dirty="0" smtClean="0"/>
              <a:t>de tu archivo HTML:</a:t>
            </a:r>
            <a:br>
              <a:rPr lang="es-ES" dirty="0" smtClean="0"/>
            </a:br>
            <a:endParaRPr lang="es-C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351923" y="4206240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Interior de la carpeta</a:t>
            </a: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141" y="2293587"/>
            <a:ext cx="6169025" cy="27019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086592" y="1803537"/>
            <a:ext cx="583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Código de instalación de Bootstrap descargando los archivos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49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Pros y </a:t>
            </a:r>
            <a:r>
              <a:rPr lang="es-CL" dirty="0" smtClean="0"/>
              <a:t>Contras del método 2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Control total:</a:t>
            </a:r>
            <a:r>
              <a:rPr lang="es-ES" dirty="0"/>
              <a:t> </a:t>
            </a:r>
            <a:r>
              <a:rPr lang="es-ES" dirty="0"/>
              <a:t>T</a:t>
            </a:r>
            <a:r>
              <a:rPr lang="es-ES" dirty="0" smtClean="0"/>
              <a:t>ienes </a:t>
            </a:r>
            <a:r>
              <a:rPr lang="es-ES" dirty="0"/>
              <a:t>un control completo sobre la versión y la personalización de Bootstrap en tu proyecto</a:t>
            </a:r>
            <a:r>
              <a:rPr lang="es-ES" dirty="0" smtClean="0"/>
              <a:t>.</a:t>
            </a:r>
          </a:p>
          <a:p>
            <a:r>
              <a:rPr lang="es-ES" b="1" dirty="0"/>
              <a:t>Disponibilidad offline:</a:t>
            </a:r>
            <a:r>
              <a:rPr lang="es-ES" dirty="0"/>
              <a:t> No dependes de la disponibilidad de un CDN externo. Los recursos de Bootstrap siempre están disponibles localmente, lo que garantiza la consistencia y accesibilidad de tu sitio, incluso en ausencia de conexión a Internet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Mayor seguridad: </a:t>
            </a:r>
            <a:r>
              <a:rPr lang="es-ES" dirty="0"/>
              <a:t>P</a:t>
            </a:r>
            <a:r>
              <a:rPr lang="es-ES" dirty="0" smtClean="0"/>
              <a:t>uedes </a:t>
            </a:r>
            <a:r>
              <a:rPr lang="es-ES" dirty="0"/>
              <a:t>controlar la seguridad de los recursos de tu sitio web y reducir los riesgos de vulnerabilidades o brechas de seguridad asociadas con la dependencia de terceros.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Consideraciones</a:t>
            </a:r>
            <a:endParaRPr lang="es-CL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/>
              <a:t>Complejidad de actualización:</a:t>
            </a:r>
            <a:r>
              <a:rPr lang="es-ES" dirty="0"/>
              <a:t> Tienes la responsabilidad de mantener y actualizar manualmente los archivos de Bootstrap en tu proyecto. Esto implica descargar e implementar nuevas versiones a medida que se lanzan </a:t>
            </a:r>
            <a:r>
              <a:rPr lang="es-ES" dirty="0" smtClean="0"/>
              <a:t>actualizaciones.</a:t>
            </a:r>
          </a:p>
          <a:p>
            <a:r>
              <a:rPr lang="es-ES" b="1" dirty="0"/>
              <a:t>Posible aumento de carga de trabajo:</a:t>
            </a:r>
            <a:r>
              <a:rPr lang="es-ES" dirty="0"/>
              <a:t> </a:t>
            </a:r>
            <a:r>
              <a:rPr lang="es-ES" dirty="0" smtClean="0"/>
              <a:t>Puede requerir </a:t>
            </a:r>
            <a:r>
              <a:rPr lang="es-ES" dirty="0"/>
              <a:t>más trabajo y esfuerzo en términos de gestión de versiones, actualizaciones y mantenimiento general del framework</a:t>
            </a:r>
            <a:r>
              <a:rPr lang="es-ES" dirty="0" smtClean="0"/>
              <a:t>.</a:t>
            </a:r>
          </a:p>
          <a:p>
            <a:r>
              <a:rPr lang="es-ES" b="1" dirty="0"/>
              <a:t>Menor velocidad de carga inicial:</a:t>
            </a:r>
            <a:r>
              <a:rPr lang="es-ES" dirty="0"/>
              <a:t> La necesidad de cargar archivos adicionales de CSS y JavaScript puede aumentar ligeramente el tiempo de carga inicial de tu sitio web, especialmente si no se optimizan adecuadamente.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96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0</TotalTime>
  <Words>815</Words>
  <Application>Microsoft Office PowerPoint</Application>
  <PresentationFormat>Panorámica</PresentationFormat>
  <Paragraphs>55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Bootstrap</vt:lpstr>
      <vt:lpstr>Bootstrap</vt:lpstr>
      <vt:lpstr>Instalación de Bootstrap en Proyectos HTML</vt:lpstr>
      <vt:lpstr>Método 1: Usando el CNd de bootstrap</vt:lpstr>
      <vt:lpstr>Pros y Contras del método 1</vt:lpstr>
      <vt:lpstr>Método 2: Descargando los archivos e incluyéndolos localmente:</vt:lpstr>
      <vt:lpstr>Método 2: Descargando los archivos e incluyéndolos localmente:</vt:lpstr>
      <vt:lpstr>Método 2: Descargando los archivos e incluyéndolos localmente:</vt:lpstr>
      <vt:lpstr>Pros y Contras del método 2</vt:lpstr>
      <vt:lpstr>Pagina sin bootstrap</vt:lpstr>
      <vt:lpstr>Pagina con bootstrap</vt:lpstr>
      <vt:lpstr>Conclusión 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2023-10-18T04:22:28Z</dcterms:created>
  <dcterms:modified xsi:type="dcterms:W3CDTF">2023-10-18T06:08:40Z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