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36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7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50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97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025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15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5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33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4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4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1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0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6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1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A640F-EDF8-4677-9CED-1424A3B67704}" type="datetimeFigureOut">
              <a:rPr lang="hu-HU" smtClean="0"/>
              <a:t>2023. 04. 25.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32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12F024-0105-450C-BD99-9407BFAC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82" y="0"/>
            <a:ext cx="8825658" cy="1382864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IKT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38C715-3278-446D-85C6-E27CD450B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36751"/>
            <a:ext cx="8825658" cy="4818491"/>
          </a:xfrm>
        </p:spPr>
        <p:txBody>
          <a:bodyPr>
            <a:normAutofit/>
          </a:bodyPr>
          <a:lstStyle/>
          <a:p>
            <a:pPr algn="ctr"/>
            <a:r>
              <a:rPr lang="hu-HU" sz="3200" dirty="0" err="1"/>
              <a:t>Kész</a:t>
            </a:r>
            <a:r>
              <a:rPr lang="hu-HU" sz="3200" i="1" dirty="0" err="1"/>
              <a:t>Ítette</a:t>
            </a:r>
            <a:r>
              <a:rPr lang="hu-HU" sz="3200" i="1" dirty="0"/>
              <a:t>: </a:t>
            </a:r>
          </a:p>
          <a:p>
            <a:pPr algn="ctr"/>
            <a:r>
              <a:rPr lang="hu-HU" sz="3200" i="1" dirty="0"/>
              <a:t>Tolnai Benjamin </a:t>
            </a:r>
            <a:r>
              <a:rPr lang="hu-HU" sz="3200" i="1" dirty="0" err="1"/>
              <a:t>Nórbert</a:t>
            </a:r>
            <a:endParaRPr lang="hu-HU" sz="3200" i="1" dirty="0"/>
          </a:p>
          <a:p>
            <a:pPr algn="ctr"/>
            <a:r>
              <a:rPr lang="hu-HU" sz="3200" i="1" dirty="0" err="1"/>
              <a:t>CsABI</a:t>
            </a:r>
            <a:r>
              <a:rPr lang="hu-HU" sz="3200" i="1" dirty="0"/>
              <a:t>-TÓTH BOTOND</a:t>
            </a:r>
          </a:p>
          <a:p>
            <a:pPr algn="ctr"/>
            <a:r>
              <a:rPr lang="hu-HU" sz="3200" i="1" dirty="0" err="1"/>
              <a:t>pATAKI</a:t>
            </a:r>
            <a:r>
              <a:rPr lang="hu-HU" sz="3200" i="1" dirty="0"/>
              <a:t> </a:t>
            </a:r>
            <a:r>
              <a:rPr lang="hu-HU" sz="3200" i="1" dirty="0" err="1"/>
              <a:t>balázs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8110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EB34DC7-5D4D-49B7-B964-2CB97F44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2587558"/>
            <a:ext cx="4572179" cy="25778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813778D-4CCE-4BA0-8610-D1C020B2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82" y="3091097"/>
            <a:ext cx="2060912" cy="157074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874F85-5F13-4AAF-A22A-0006524FC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96" y="2587558"/>
            <a:ext cx="4573260" cy="257782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152A6E2-A167-4BF6-88EE-7D73F826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3889" l="4817" r="94037">
                        <a14:foregroundMark x1="7798" y1="62778" x2="4817" y2="38611"/>
                        <a14:foregroundMark x1="81881" y1="8056" x2="86468" y2="11111"/>
                        <a14:foregroundMark x1="92890" y1="35000" x2="94037" y2="45278"/>
                        <a14:foregroundMark x1="50917" y1="93889" x2="51835" y2="9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7" y="54409"/>
            <a:ext cx="1986879" cy="164054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2D77890-0D97-4B8E-9F56-BDEE5E588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4889" l="4600" r="96600">
                        <a14:foregroundMark x1="39600" y1="28667" x2="32400" y2="51333"/>
                        <a14:foregroundMark x1="29200" y1="29111" x2="35000" y2="56444"/>
                        <a14:foregroundMark x1="34400" y1="28889" x2="21400" y2="44000"/>
                        <a14:foregroundMark x1="21400" y1="44000" x2="12000" y2="40000"/>
                        <a14:foregroundMark x1="12000" y1="40000" x2="8000" y2="55556"/>
                        <a14:foregroundMark x1="8000" y1="55556" x2="14800" y2="42444"/>
                        <a14:foregroundMark x1="14800" y1="42444" x2="9200" y2="64000"/>
                        <a14:foregroundMark x1="9200" y1="64000" x2="14400" y2="27778"/>
                        <a14:foregroundMark x1="14400" y1="27778" x2="26200" y2="15111"/>
                        <a14:foregroundMark x1="26200" y1="15111" x2="20600" y2="8444"/>
                        <a14:foregroundMark x1="20600" y1="8444" x2="20000" y2="8667"/>
                        <a14:foregroundMark x1="14400" y1="18222" x2="4800" y2="59556"/>
                        <a14:foregroundMark x1="4800" y1="59556" x2="4600" y2="68889"/>
                        <a14:foregroundMark x1="4600" y1="68889" x2="4800" y2="69333"/>
                        <a14:foregroundMark x1="38000" y1="24889" x2="29200" y2="37556"/>
                        <a14:foregroundMark x1="29200" y1="37556" x2="19000" y2="39556"/>
                        <a14:foregroundMark x1="19000" y1="39556" x2="16800" y2="37556"/>
                        <a14:foregroundMark x1="38000" y1="24444" x2="27200" y2="27333"/>
                        <a14:foregroundMark x1="27200" y1="27333" x2="19800" y2="34000"/>
                        <a14:foregroundMark x1="19800" y1="34000" x2="19800" y2="34222"/>
                        <a14:foregroundMark x1="91000" y1="66000" x2="92600" y2="84444"/>
                        <a14:foregroundMark x1="77800" y1="91556" x2="81600" y2="94222"/>
                        <a14:foregroundMark x1="96600" y1="70000" x2="94000" y2="92000"/>
                        <a14:foregroundMark x1="43200" y1="94444" x2="45000" y2="94667"/>
                        <a14:foregroundMark x1="77600" y1="94889" x2="78400" y2="9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4" y="0"/>
            <a:ext cx="1698118" cy="1528306"/>
          </a:xfrm>
          <a:prstGeom prst="rect">
            <a:avLst/>
          </a:prstGeom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E4E2C2B1-1F46-42EC-93AE-7879005BCEDB}"/>
              </a:ext>
            </a:extLst>
          </p:cNvPr>
          <p:cNvSpPr txBox="1">
            <a:spLocks/>
          </p:cNvSpPr>
          <p:nvPr/>
        </p:nvSpPr>
        <p:spPr>
          <a:xfrm>
            <a:off x="858740" y="1510033"/>
            <a:ext cx="2857346" cy="891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Ebből</a:t>
            </a: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20151BDE-BD85-45C3-94EB-563339F6E134}"/>
              </a:ext>
            </a:extLst>
          </p:cNvPr>
          <p:cNvSpPr txBox="1">
            <a:spLocks/>
          </p:cNvSpPr>
          <p:nvPr/>
        </p:nvSpPr>
        <p:spPr>
          <a:xfrm>
            <a:off x="8078853" y="1652858"/>
            <a:ext cx="2857346" cy="891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Ez lett</a:t>
            </a:r>
          </a:p>
        </p:txBody>
      </p:sp>
    </p:spTree>
    <p:extLst>
      <p:ext uri="{BB962C8B-B14F-4D97-AF65-F5344CB8AC3E}">
        <p14:creationId xmlns:p14="http://schemas.microsoft.com/office/powerpoint/2010/main" val="350037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14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IKT Project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Project</dc:title>
  <dc:creator>User</dc:creator>
  <cp:lastModifiedBy>User</cp:lastModifiedBy>
  <cp:revision>3</cp:revision>
  <dcterms:created xsi:type="dcterms:W3CDTF">2023-04-25T19:46:25Z</dcterms:created>
  <dcterms:modified xsi:type="dcterms:W3CDTF">2023-04-25T20:13:17Z</dcterms:modified>
</cp:coreProperties>
</file>