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5CF-8932-BFC2-A5E9-7C966967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06081-77DA-C655-000D-78D853580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9F67E-CEDA-05CC-F8A8-ABD73BB7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0EC9-3936-927F-757F-94E6D6A4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89B7-9529-2CEB-E7C1-F9FEF23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EA69-05D9-56B0-3827-3A6B5F66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50D3F-5812-3CC0-1E64-7E6944A68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7747-5BEC-6057-A8D7-43DFF04C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E7AB7-0BCA-743E-3D32-BBF7387A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9951-5143-5F62-E813-0FE2FA76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82DAC-ADE3-572D-3B69-6FE72971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4BE66-E4F6-5B4E-9027-3471C304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8A63-5EDA-9F86-17A2-1EE3B270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CD9C-5586-585D-EC1A-0549B94A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0598-E1EE-4E7A-8DEA-AAE8738A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1C7-7B20-6E47-2A04-33DAA72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370-4B89-FA8F-EE9A-7E80F747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9634-EB91-C435-DB8B-A24BC84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F26A-ABC1-A230-B43F-B095B50A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35D4-7194-AD05-B73D-8D79D22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40AB-80C6-4E54-12C1-9B91C7A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F636B-028D-E4BB-24F7-94D0E318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3A5F-2785-8C8E-F8D2-7A25B342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51F9-3D3E-6316-5D23-9F012A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6976-E3FD-0B53-23DC-55C293C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071-6D06-257C-7978-137E47C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8F1D-4A56-3A78-7135-41948C2A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2B465-DB96-F1E1-88BA-1648A250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72BD-A37D-84AD-4180-A7507391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67ACD-2DD1-EF33-C64D-0152E5C4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FFEBA-9576-8F22-C003-22E94B75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B8BD-FEAB-7600-160B-B35990EC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506C-9F67-25D0-AF08-8E2468ECD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B0A19-CE7B-5462-20F1-36AA07C5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F01C-F82F-45B2-EEBB-D132364EB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C3DA-932A-7CBC-3B92-1B3C30611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637B4B-3396-342D-8871-1EEECC0E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00392-18E4-6A44-9942-A413BC36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40046-A4AF-C1AF-E212-E8BFF3CB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58C8-420E-A919-5C03-24323817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2B2C7-ADAE-97EE-CDB6-037619F6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E415-3490-1A0C-1A82-F57CEE8F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9365-27C9-0A42-2667-4D07078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5B68-B0B1-FED8-791F-FBB9736D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DA4B-96EF-DBE8-FBFD-4CE114DD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977AA-4FF2-74E5-87B3-9DCD107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5F6-6F0D-019C-601E-49171FA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6C47-5DD2-7D72-1533-8816A9EC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3C332-B015-4CCB-CB53-D71CFEC4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DEC7-2B39-9FB1-B34B-B1CF1AC5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5ECD-8770-55FA-451E-CD2650CD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25AD-1520-8CF3-F123-3C9AEB9C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732B-DE08-963B-135B-12DFF9C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9D8CB-1A0C-D399-2E16-8F569135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D6E92-EBD0-D1C0-41C7-28A22BA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F5B-0E41-364E-C9D7-FBBA2C0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A15E-25AE-392F-0B2C-4726E7CF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C7BB-776B-6BB8-1392-0BC8C87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6EFA-517E-A84E-70E7-7496DF83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737B-AEB8-9C08-B78F-4B7FA531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3936-75B1-CF46-87A5-AF4434FD5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A148-FF60-465D-869F-F31E7031A01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D2E4-5CAD-58B7-CC09-A0F39FF7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1649-5737-026A-6B58-A01EA4FCC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1100-8235-4068-BF29-41E1413D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6119-4885-BD02-5E8C-CB9FACD4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Group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A48D-7DEE-118C-6BDB-C53378345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ARTHUR,BOTOND, CASPER, FELIX, HENRIK &amp; LAURA</a:t>
            </a:r>
          </a:p>
        </p:txBody>
      </p:sp>
    </p:spTree>
    <p:extLst>
      <p:ext uri="{BB962C8B-B14F-4D97-AF65-F5344CB8AC3E}">
        <p14:creationId xmlns:p14="http://schemas.microsoft.com/office/powerpoint/2010/main" val="2065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6988-E4B6-D16B-C69B-8AEF958B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Actual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BEFE2-4A1F-9AF4-6A9C-E258AD003329}"/>
              </a:ext>
            </a:extLst>
          </p:cNvPr>
          <p:cNvSpPr txBox="1"/>
          <p:nvPr/>
        </p:nvSpPr>
        <p:spPr>
          <a:xfrm>
            <a:off x="838200" y="1690688"/>
            <a:ext cx="10619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Morphology chart filled out; solutions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of development platform ETA: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 of forks and mast ETA: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MATLAB script for dynamics calculations, motor sizing…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</a:t>
            </a:r>
            <a:r>
              <a:rPr lang="en-US" sz="2400"/>
              <a:t>components already sourced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Scientific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formulation ETA: 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CAD simulations</a:t>
            </a:r>
          </a:p>
        </p:txBody>
      </p:sp>
    </p:spTree>
    <p:extLst>
      <p:ext uri="{BB962C8B-B14F-4D97-AF65-F5344CB8AC3E}">
        <p14:creationId xmlns:p14="http://schemas.microsoft.com/office/powerpoint/2010/main" val="25085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7D4-E38D-7123-3716-E30486DD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Questions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45445-668E-E419-55CA-C9C7519BCF71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How do You, the supervisors, specify autonomy?</a:t>
            </a:r>
          </a:p>
          <a:p>
            <a:pPr marL="342900" indent="-342900">
              <a:buAutoNum type="arabicPeriod"/>
            </a:pPr>
            <a:r>
              <a:rPr lang="en-US" sz="2400" dirty="0"/>
              <a:t>What requirements does the project have to fulfill regarding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1519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7E0F-DEF6-EAC8-B716-F7C18FD7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08EF-FA2D-46CD-88D9-0508BC0E7F7D}"/>
              </a:ext>
            </a:extLst>
          </p:cNvPr>
          <p:cNvSpPr txBox="1"/>
          <p:nvPr/>
        </p:nvSpPr>
        <p:spPr>
          <a:xfrm>
            <a:off x="838200" y="1690688"/>
            <a:ext cx="6003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HX711 Interface Module (already available)</a:t>
            </a:r>
          </a:p>
          <a:p>
            <a:pPr marL="342900" indent="-342900">
              <a:buAutoNum type="arabicPeriod"/>
            </a:pPr>
            <a:r>
              <a:rPr lang="en-GB" dirty="0"/>
              <a:t>ESP32 (already available) </a:t>
            </a:r>
          </a:p>
          <a:p>
            <a:pPr marL="342900" indent="-342900">
              <a:buAutoNum type="arabicPeriod"/>
            </a:pPr>
            <a:r>
              <a:rPr lang="en-GB" dirty="0"/>
              <a:t>Two Load cells (already available) </a:t>
            </a:r>
          </a:p>
          <a:p>
            <a:pPr marL="342900" indent="-342900">
              <a:buAutoNum type="arabicPeriod"/>
            </a:pPr>
            <a:r>
              <a:rPr lang="en-GB" dirty="0"/>
              <a:t>L298N Motor Driver Chip (39,95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AutoNum type="arabicPeriod"/>
            </a:pPr>
            <a:r>
              <a:rPr lang="en-GB" dirty="0"/>
              <a:t>OLED 128×32 (61,25 </a:t>
            </a:r>
            <a:r>
              <a:rPr lang="en-GB" dirty="0" err="1"/>
              <a:t>kr</a:t>
            </a:r>
            <a:r>
              <a:rPr lang="en-GB" dirty="0"/>
              <a:t>)</a:t>
            </a:r>
          </a:p>
          <a:p>
            <a:pPr marL="342900" indent="-342900">
              <a:buAutoNum type="arabicPeriod"/>
            </a:pPr>
            <a:r>
              <a:rPr lang="en-GB" dirty="0"/>
              <a:t>2 DC motors (have not been decided upon yet)</a:t>
            </a:r>
          </a:p>
          <a:p>
            <a:pPr marL="342900" indent="-342900">
              <a:buAutoNum type="arabicPeriod"/>
            </a:pPr>
            <a:r>
              <a:rPr lang="en-GB" dirty="0"/>
              <a:t>1 DC motor (already available)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1 Servo motor </a:t>
            </a:r>
            <a:r>
              <a:rPr lang="en-GB" dirty="0"/>
              <a:t>(have not been decided upon yet)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 15</vt:lpstr>
      <vt:lpstr>Actual state</vt:lpstr>
      <vt:lpstr>Questions</vt:lpstr>
      <vt:lpstr>Materials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15</dc:title>
  <dc:creator>Botond Bencsik</dc:creator>
  <cp:lastModifiedBy>Botond Bencsik</cp:lastModifiedBy>
  <cp:revision>5</cp:revision>
  <dcterms:created xsi:type="dcterms:W3CDTF">2023-10-12T15:49:44Z</dcterms:created>
  <dcterms:modified xsi:type="dcterms:W3CDTF">2023-10-13T10:08:58Z</dcterms:modified>
</cp:coreProperties>
</file>