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>
        <p:scale>
          <a:sx n="55" d="100"/>
          <a:sy n="55" d="100"/>
        </p:scale>
        <p:origin x="124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FEF26-7FDB-0FF2-3A02-DD813749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558" y="2404534"/>
            <a:ext cx="8714445" cy="1646302"/>
          </a:xfrm>
        </p:spPr>
        <p:txBody>
          <a:bodyPr/>
          <a:lstStyle/>
          <a:p>
            <a:br>
              <a:rPr lang="hu-HU" dirty="0"/>
            </a:br>
            <a:r>
              <a:rPr lang="hu-HU" dirty="0"/>
              <a:t>Szelektív hulladék lerakó hely kereső 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FE35D0-092D-35FB-6766-CE6F3ED83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Rendszerfejlesztés – Rejtély csapat</a:t>
            </a:r>
          </a:p>
        </p:txBody>
      </p:sp>
    </p:spTree>
    <p:extLst>
      <p:ext uri="{BB962C8B-B14F-4D97-AF65-F5344CB8AC3E}">
        <p14:creationId xmlns:p14="http://schemas.microsoft.com/office/powerpoint/2010/main" val="22495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E234C-2A99-C06F-60E5-115E421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UI terv</a:t>
            </a:r>
            <a:br>
              <a:rPr lang="hu-HU" dirty="0"/>
            </a:br>
            <a:r>
              <a:rPr lang="hu-HU" sz="2800" dirty="0"/>
              <a:t>(9.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50BB71-697D-A523-AAC6-8A5BAD22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D825FD28-18A0-9606-3771-A2DB68F4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982751" cy="429024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796BF3A-4301-F842-2035-71B5933EE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5" y="1930397"/>
            <a:ext cx="1982752" cy="4290244"/>
          </a:xfrm>
          <a:prstGeom prst="rect">
            <a:avLst/>
          </a:prstGeom>
        </p:spPr>
      </p:pic>
      <p:pic>
        <p:nvPicPr>
          <p:cNvPr id="6" name="Kép 5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59F9CA99-AA1C-A797-763C-EEF6F4B60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6" y="1930397"/>
            <a:ext cx="1982752" cy="4290244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864C471D-43F4-C76B-743B-556540670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88" y="1930397"/>
            <a:ext cx="1982752" cy="4290244"/>
          </a:xfrm>
          <a:prstGeom prst="rect">
            <a:avLst/>
          </a:prstGeom>
        </p:spPr>
      </p:pic>
      <p:pic>
        <p:nvPicPr>
          <p:cNvPr id="8" name="Kép 7" descr="A képen asztal látható&#10;&#10;Automatikusan generált leírás">
            <a:extLst>
              <a:ext uri="{FF2B5EF4-FFF2-40B4-BE49-F238E27FC236}">
                <a16:creationId xmlns:a16="http://schemas.microsoft.com/office/drawing/2014/main" id="{0BFAD755-DBB8-B6E7-267D-0AC8DAB83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39" y="1930397"/>
            <a:ext cx="1982752" cy="4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0E19D-3102-16C7-C60E-B2E2AAE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02" y="2108200"/>
            <a:ext cx="5963361" cy="1320800"/>
          </a:xfrm>
        </p:spPr>
        <p:txBody>
          <a:bodyPr>
            <a:normAutofit/>
          </a:bodyPr>
          <a:lstStyle/>
          <a:p>
            <a:r>
              <a:rPr lang="hu-HU" sz="4400" dirty="0"/>
              <a:t>Köszönjük a figyelmet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317A72-732A-0307-7108-0EE59B0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343" y="3211467"/>
            <a:ext cx="3116744" cy="3880773"/>
          </a:xfrm>
        </p:spPr>
        <p:txBody>
          <a:bodyPr/>
          <a:lstStyle/>
          <a:p>
            <a:r>
              <a:rPr lang="hu-HU" dirty="0"/>
              <a:t>Németh Csaba</a:t>
            </a:r>
          </a:p>
          <a:p>
            <a:r>
              <a:rPr lang="hu-HU" dirty="0"/>
              <a:t>Kovács Péter</a:t>
            </a:r>
          </a:p>
          <a:p>
            <a:r>
              <a:rPr lang="hu-HU" dirty="0" err="1"/>
              <a:t>Tornyossy</a:t>
            </a:r>
            <a:r>
              <a:rPr lang="hu-HU" dirty="0"/>
              <a:t> László</a:t>
            </a:r>
          </a:p>
          <a:p>
            <a:r>
              <a:rPr lang="hu-HU" dirty="0"/>
              <a:t>Nagy Botond</a:t>
            </a:r>
          </a:p>
          <a:p>
            <a:r>
              <a:rPr lang="hu-HU" dirty="0"/>
              <a:t>Szabó Bertold</a:t>
            </a:r>
          </a:p>
          <a:p>
            <a:r>
              <a:rPr lang="hu-HU" dirty="0"/>
              <a:t>Lóránd Dunszt Ágoston</a:t>
            </a:r>
          </a:p>
        </p:txBody>
      </p:sp>
    </p:spTree>
    <p:extLst>
      <p:ext uri="{BB962C8B-B14F-4D97-AF65-F5344CB8AC3E}">
        <p14:creationId xmlns:p14="http://schemas.microsoft.com/office/powerpoint/2010/main" val="18921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A4489D-807F-B8FE-376B-2C9D366B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Projektszabályzat</a:t>
            </a:r>
            <a:br>
              <a:rPr lang="hu-HU" dirty="0"/>
            </a:br>
            <a:r>
              <a:rPr lang="hu-HU" sz="2800" dirty="0"/>
              <a:t>(1.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B3C60-1AF2-DA6B-8FD2-51D0D2B9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Kommunikáció</a:t>
            </a:r>
          </a:p>
          <a:p>
            <a:pPr>
              <a:lnSpc>
                <a:spcPct val="200000"/>
              </a:lnSpc>
            </a:pPr>
            <a:r>
              <a:rPr lang="hu-HU" dirty="0"/>
              <a:t>Dokumentumok kezelése</a:t>
            </a:r>
          </a:p>
          <a:p>
            <a:pPr>
              <a:lnSpc>
                <a:spcPct val="200000"/>
              </a:lnSpc>
            </a:pPr>
            <a:r>
              <a:rPr lang="hu-HU" dirty="0"/>
              <a:t>Jogok és kötelezettségek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Feladatkörök és jellemzőik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06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CD02C-BA36-2BE7-44DE-8EB1123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br>
              <a:rPr lang="hu-HU" dirty="0"/>
            </a:br>
            <a:r>
              <a:rPr lang="hu-HU" sz="2800" dirty="0"/>
              <a:t>(2.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4F3837-F847-116C-8228-00803BE0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hu-HU" dirty="0"/>
              <a:t>Probléma felderítése</a:t>
            </a:r>
          </a:p>
          <a:p>
            <a:pPr>
              <a:lnSpc>
                <a:spcPct val="200000"/>
              </a:lnSpc>
            </a:pPr>
            <a:r>
              <a:rPr lang="hu-HU" dirty="0"/>
              <a:t>Halszálka diagram</a:t>
            </a:r>
          </a:p>
          <a:p>
            <a:pPr>
              <a:lnSpc>
                <a:spcPct val="200000"/>
              </a:lnSpc>
            </a:pPr>
            <a:r>
              <a:rPr lang="hu-HU" dirty="0"/>
              <a:t>SWOT analízis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előtt</a:t>
            </a:r>
          </a:p>
          <a:p>
            <a:pPr>
              <a:lnSpc>
                <a:spcPct val="200000"/>
              </a:lnSpc>
            </a:pPr>
            <a:r>
              <a:rPr lang="hu-HU" dirty="0"/>
              <a:t>Tevékenység felelősség mátrix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06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EFC08F-507A-FD33-C747-A1E048F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Célok meghatározása</a:t>
            </a:r>
          </a:p>
          <a:p>
            <a:pPr>
              <a:lnSpc>
                <a:spcPct val="200000"/>
              </a:lnSpc>
            </a:pPr>
            <a:r>
              <a:rPr lang="hu-HU" dirty="0" err="1"/>
              <a:t>Stakeholderek</a:t>
            </a:r>
            <a:r>
              <a:rPr lang="hu-HU" dirty="0"/>
              <a:t> meghatározása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bevezetése után</a:t>
            </a:r>
          </a:p>
          <a:p>
            <a:pPr>
              <a:lnSpc>
                <a:spcPct val="200000"/>
              </a:lnSpc>
            </a:pPr>
            <a:r>
              <a:rPr lang="hu-HU" dirty="0"/>
              <a:t>Üzleti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35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9436-1C01-0B3E-00C8-9D2BC5F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</a:t>
            </a:r>
            <a:br>
              <a:rPr lang="hu-HU" dirty="0"/>
            </a:br>
            <a:r>
              <a:rPr lang="hu-HU" sz="2800" dirty="0"/>
              <a:t>(4.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66E574-8263-7AE7-DA8F-EDD99AB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funkcionális követelmények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038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F58C9-5E6B-AF88-632F-950BF21C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 2</a:t>
            </a:r>
            <a:br>
              <a:rPr lang="hu-HU" dirty="0"/>
            </a:br>
            <a:r>
              <a:rPr lang="hu-HU" sz="2800" dirty="0"/>
              <a:t>(5.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BA657C-FE59-9142-8859-9EF6EFB0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Funkcionális követelmények:</a:t>
            </a:r>
          </a:p>
          <a:p>
            <a:pPr>
              <a:lnSpc>
                <a:spcPct val="200000"/>
              </a:lnSpc>
            </a:pPr>
            <a:r>
              <a:rPr lang="hu-HU" dirty="0"/>
              <a:t>Használhatóság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Felhasználó támogatás</a:t>
            </a:r>
          </a:p>
          <a:p>
            <a:pPr>
              <a:lnSpc>
                <a:spcPct val="200000"/>
              </a:lnSpc>
            </a:pPr>
            <a:r>
              <a:rPr lang="hu-HU" dirty="0"/>
              <a:t>Megbízhatóság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Teljesítmény</a:t>
            </a:r>
          </a:p>
        </p:txBody>
      </p:sp>
    </p:spTree>
    <p:extLst>
      <p:ext uri="{BB962C8B-B14F-4D97-AF65-F5344CB8AC3E}">
        <p14:creationId xmlns:p14="http://schemas.microsoft.com/office/powerpoint/2010/main" val="342781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8EDC02-5649-5ECA-D0CF-4E2F48B2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Ráfordítások</a:t>
            </a:r>
          </a:p>
          <a:p>
            <a:pPr>
              <a:lnSpc>
                <a:spcPct val="200000"/>
              </a:lnSpc>
            </a:pPr>
            <a:r>
              <a:rPr lang="hu-HU" dirty="0"/>
              <a:t>Beszerzési, üzemeltetési költségek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Amortizáció</a:t>
            </a:r>
          </a:p>
          <a:p>
            <a:pPr>
              <a:lnSpc>
                <a:spcPct val="200000"/>
              </a:lnSpc>
            </a:pPr>
            <a:r>
              <a:rPr lang="hu-HU" dirty="0"/>
              <a:t>Bevételek</a:t>
            </a:r>
          </a:p>
        </p:txBody>
      </p:sp>
    </p:spTree>
    <p:extLst>
      <p:ext uri="{BB962C8B-B14F-4D97-AF65-F5344CB8AC3E}">
        <p14:creationId xmlns:p14="http://schemas.microsoft.com/office/powerpoint/2010/main" val="238349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F41BC-7CF5-2B06-6082-7F403A0E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specifikáció</a:t>
            </a:r>
            <a:br>
              <a:rPr lang="hu-HU" dirty="0"/>
            </a:br>
            <a:r>
              <a:rPr lang="hu-HU" sz="2800" dirty="0"/>
              <a:t>(7.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010C11-3E30-2478-B674-33468B70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Platform</a:t>
            </a:r>
          </a:p>
          <a:p>
            <a:pPr>
              <a:lnSpc>
                <a:spcPct val="200000"/>
              </a:lnSpc>
            </a:pPr>
            <a:r>
              <a:rPr lang="hu-HU" dirty="0"/>
              <a:t>Fejlesztési eszközök</a:t>
            </a:r>
          </a:p>
          <a:p>
            <a:pPr>
              <a:lnSpc>
                <a:spcPct val="200000"/>
              </a:lnSpc>
            </a:pPr>
            <a:r>
              <a:rPr lang="hu-HU" dirty="0"/>
              <a:t>Architektúra terv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58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4CEF9-0658-C6A8-5829-90D8E35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terv</a:t>
            </a:r>
            <a:br>
              <a:rPr lang="hu-HU" dirty="0"/>
            </a:br>
            <a:r>
              <a:rPr lang="hu-HU" sz="2800" dirty="0"/>
              <a:t>(8.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ABDAB-2AE3-4719-DFB8-4E089DB4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Táblák</a:t>
            </a:r>
          </a:p>
          <a:p>
            <a:pPr>
              <a:lnSpc>
                <a:spcPct val="200000"/>
              </a:lnSpc>
            </a:pPr>
            <a:r>
              <a:rPr lang="hu-HU" dirty="0"/>
              <a:t>Egyed-kapcsolat</a:t>
            </a:r>
          </a:p>
          <a:p>
            <a:pPr>
              <a:lnSpc>
                <a:spcPct val="200000"/>
              </a:lnSpc>
            </a:pPr>
            <a:r>
              <a:rPr lang="hu-HU" dirty="0"/>
              <a:t>Adatmodell</a:t>
            </a:r>
          </a:p>
        </p:txBody>
      </p:sp>
    </p:spTree>
    <p:extLst>
      <p:ext uri="{BB962C8B-B14F-4D97-AF65-F5344CB8AC3E}">
        <p14:creationId xmlns:p14="http://schemas.microsoft.com/office/powerpoint/2010/main" val="367792770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</TotalTime>
  <Words>161</Words>
  <Application>Microsoft Office PowerPoint</Application>
  <PresentationFormat>Szélesvásznú</PresentationFormat>
  <Paragraphs>49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Dimenzió</vt:lpstr>
      <vt:lpstr> Szelektív hulladék lerakó hely kereső webalkalmazás</vt:lpstr>
      <vt:lpstr>Projektszabályzat (1. sprint)</vt:lpstr>
      <vt:lpstr>Bevezetés (2. sprint)</vt:lpstr>
      <vt:lpstr>Üzleti igényspecifikáció (3. sprint)</vt:lpstr>
      <vt:lpstr>Követelmény specifikáció (4. sprint)</vt:lpstr>
      <vt:lpstr>Követelmény specifikáció 2 (5. sprint)</vt:lpstr>
      <vt:lpstr>Gazdasági számítások (6. sprint)</vt:lpstr>
      <vt:lpstr>Technikai specifikáció (7. sprint)</vt:lpstr>
      <vt:lpstr>Adatbázis terv (8. sprint)</vt:lpstr>
      <vt:lpstr>UI terv (9. sprint)</vt:lpstr>
      <vt:lpstr>Köszönjük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Szelektív hulladék lerakó hely kereső webalkalmazás</dc:title>
  <dc:creator>Botond Nagy</dc:creator>
  <cp:lastModifiedBy>Botond Nagy</cp:lastModifiedBy>
  <cp:revision>1</cp:revision>
  <dcterms:created xsi:type="dcterms:W3CDTF">2023-05-07T17:23:40Z</dcterms:created>
  <dcterms:modified xsi:type="dcterms:W3CDTF">2023-05-07T19:20:33Z</dcterms:modified>
</cp:coreProperties>
</file>