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  <p:sldMasterId id="2147483726" r:id="rId3"/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07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5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73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39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5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7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4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2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4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0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94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6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4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27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71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4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8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0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6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5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08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5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7698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1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81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87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7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21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5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78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3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1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7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45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757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66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41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5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6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43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4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88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8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3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1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8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06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0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8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0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4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0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69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1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00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42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337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61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29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5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1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7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0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9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33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7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4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7C750412-579F-45C0-AE1F-C69C50868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6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9814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28120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686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4" y="3927785"/>
            <a:ext cx="10972800" cy="681200"/>
          </a:xfrm>
        </p:spPr>
        <p:txBody>
          <a:bodyPr/>
          <a:lstStyle/>
          <a:p>
            <a:r>
              <a:rPr lang="en-US" sz="6600" dirty="0" smtClean="0"/>
              <a:t>X </a:t>
            </a:r>
            <a:r>
              <a:rPr lang="en-US" sz="6600" dirty="0" err="1" smtClean="0"/>
              <a:t>si</a:t>
            </a:r>
            <a:r>
              <a:rPr lang="en-US" sz="6600" dirty="0" smtClean="0"/>
              <a:t> 0 NUCELO STM32F446RE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28299"/>
            <a:ext cx="10972800" cy="557200"/>
          </a:xfrm>
        </p:spPr>
        <p:txBody>
          <a:bodyPr/>
          <a:lstStyle/>
          <a:p>
            <a:r>
              <a:rPr lang="en-US" dirty="0" err="1" smtClean="0"/>
              <a:t>Boticean</a:t>
            </a:r>
            <a:r>
              <a:rPr lang="en-US" dirty="0" smtClean="0"/>
              <a:t> Stefan-Andrei</a:t>
            </a:r>
          </a:p>
          <a:p>
            <a:r>
              <a:rPr lang="en-US" dirty="0" err="1" smtClean="0"/>
              <a:t>Jurca</a:t>
            </a:r>
            <a:r>
              <a:rPr lang="en-US" dirty="0" smtClean="0"/>
              <a:t> Robert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474590" y="0"/>
            <a:ext cx="5732000" cy="1464000"/>
          </a:xfrm>
        </p:spPr>
        <p:txBody>
          <a:bodyPr/>
          <a:lstStyle/>
          <a:p>
            <a:r>
              <a:rPr lang="en-US" sz="7200" dirty="0" err="1" smtClean="0"/>
              <a:t>Introducere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723792" y="1318846"/>
            <a:ext cx="593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Acest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proiect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implementeaza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jocul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X </a:t>
            </a:r>
            <a:r>
              <a:rPr lang="en-US" sz="1800" dirty="0" err="1" smtClean="0">
                <a:solidFill>
                  <a:schemeClr val="bg1"/>
                </a:solidFill>
              </a:rPr>
              <a:t>si</a:t>
            </a:r>
            <a:r>
              <a:rPr lang="en-US" sz="1800" dirty="0" smtClean="0">
                <a:solidFill>
                  <a:schemeClr val="bg1"/>
                </a:solidFill>
              </a:rPr>
              <a:t> 0 </a:t>
            </a:r>
            <a:r>
              <a:rPr lang="en-US" sz="1800" dirty="0" err="1">
                <a:solidFill>
                  <a:schemeClr val="bg1"/>
                </a:solidFill>
              </a:rPr>
              <a:t>pe</a:t>
            </a:r>
            <a:r>
              <a:rPr lang="en-US" sz="1800" dirty="0">
                <a:solidFill>
                  <a:schemeClr val="bg1"/>
                </a:solidFill>
              </a:rPr>
              <a:t> un </a:t>
            </a:r>
            <a:r>
              <a:rPr lang="en-US" sz="1800" dirty="0" err="1">
                <a:solidFill>
                  <a:schemeClr val="bg1"/>
                </a:solidFill>
              </a:rPr>
              <a:t>microcontroler</a:t>
            </a:r>
            <a:r>
              <a:rPr lang="en-US" sz="1800" dirty="0">
                <a:solidFill>
                  <a:schemeClr val="bg1"/>
                </a:solidFill>
              </a:rPr>
              <a:t> STM32 </a:t>
            </a:r>
            <a:r>
              <a:rPr lang="en-US" sz="1800" dirty="0" err="1">
                <a:solidFill>
                  <a:schemeClr val="bg1"/>
                </a:solidFill>
              </a:rPr>
              <a:t>utilizand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comunicarea</a:t>
            </a:r>
            <a:r>
              <a:rPr lang="en-US" sz="1800" dirty="0">
                <a:solidFill>
                  <a:schemeClr val="bg1"/>
                </a:solidFill>
              </a:rPr>
              <a:t> UART </a:t>
            </a:r>
            <a:r>
              <a:rPr lang="en-US" sz="1800" dirty="0" err="1">
                <a:solidFill>
                  <a:schemeClr val="bg1"/>
                </a:solidFill>
              </a:rPr>
              <a:t>si</a:t>
            </a:r>
            <a:r>
              <a:rPr lang="en-US" sz="1800" dirty="0">
                <a:solidFill>
                  <a:schemeClr val="bg1"/>
                </a:solidFill>
              </a:rPr>
              <a:t> un LED </a:t>
            </a:r>
            <a:r>
              <a:rPr lang="en-US" sz="1800" dirty="0" err="1">
                <a:solidFill>
                  <a:schemeClr val="bg1"/>
                </a:solidFill>
              </a:rPr>
              <a:t>pentru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interactiune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67" y="2911719"/>
            <a:ext cx="2710609" cy="241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91" y="3460131"/>
            <a:ext cx="3332285" cy="18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544928" y="358237"/>
            <a:ext cx="5732000" cy="1464000"/>
          </a:xfrm>
        </p:spPr>
        <p:txBody>
          <a:bodyPr/>
          <a:lstStyle/>
          <a:p>
            <a:r>
              <a:rPr lang="en-US" sz="7200" dirty="0" err="1" smtClean="0"/>
              <a:t>Configurare</a:t>
            </a:r>
            <a:r>
              <a:rPr lang="en-US" sz="7200" dirty="0" smtClean="0"/>
              <a:t> Hardware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460023" y="2329962"/>
            <a:ext cx="6356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cadrul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acestui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proiect</a:t>
            </a:r>
            <a:r>
              <a:rPr lang="en-US" sz="1600" dirty="0">
                <a:solidFill>
                  <a:schemeClr val="bg1"/>
                </a:solidFill>
              </a:rPr>
              <a:t> am </a:t>
            </a:r>
            <a:r>
              <a:rPr lang="en-US" sz="1600" dirty="0" err="1">
                <a:solidFill>
                  <a:schemeClr val="bg1"/>
                </a:solidFill>
              </a:rPr>
              <a:t>utilizat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placa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Nucelo</a:t>
            </a:r>
            <a:r>
              <a:rPr lang="en-US" sz="1600" dirty="0">
                <a:solidFill>
                  <a:schemeClr val="bg1"/>
                </a:solidFill>
              </a:rPr>
              <a:t> STM32F446RE.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Configurarea</a:t>
            </a:r>
            <a:r>
              <a:rPr lang="en-US" sz="1600" dirty="0">
                <a:solidFill>
                  <a:schemeClr val="bg1"/>
                </a:solidFill>
              </a:rPr>
              <a:t> hardware </a:t>
            </a:r>
            <a:r>
              <a:rPr lang="en-US" sz="1600" dirty="0" err="1">
                <a:solidFill>
                  <a:schemeClr val="bg1"/>
                </a:solidFill>
              </a:rPr>
              <a:t>implica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pregatirea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microcontrolerului</a:t>
            </a:r>
            <a:r>
              <a:rPr lang="en-US" sz="1600" dirty="0">
                <a:solidFill>
                  <a:schemeClr val="bg1"/>
                </a:solidFill>
              </a:rPr>
              <a:t> STM32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interactiona</a:t>
            </a:r>
            <a:r>
              <a:rPr lang="en-US" sz="1600" dirty="0">
                <a:solidFill>
                  <a:schemeClr val="bg1"/>
                </a:solidFill>
              </a:rPr>
              <a:t> cu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afisa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semnale</a:t>
            </a:r>
            <a:r>
              <a:rPr lang="en-US" sz="1600" dirty="0">
                <a:solidFill>
                  <a:schemeClr val="bg1"/>
                </a:solidFill>
              </a:rPr>
              <a:t> de stare.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1. LED-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Onboard: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LED-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onboard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conectat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pinul</a:t>
            </a:r>
            <a:r>
              <a:rPr lang="en-US" sz="1600" dirty="0">
                <a:solidFill>
                  <a:schemeClr val="bg1"/>
                </a:solidFill>
              </a:rPr>
              <a:t> PA5 al </a:t>
            </a:r>
            <a:r>
              <a:rPr lang="en-US" sz="1600" dirty="0" err="1">
                <a:solidFill>
                  <a:schemeClr val="bg1"/>
                </a:solidFill>
              </a:rPr>
              <a:t>microcontrolerului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STM32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2. UART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Comunicarea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Seriala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UART2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folosit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comunicarea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seriala</a:t>
            </a:r>
            <a:r>
              <a:rPr lang="en-US" sz="1600" dirty="0">
                <a:solidFill>
                  <a:schemeClr val="bg1"/>
                </a:solidFill>
              </a:rPr>
              <a:t> cu PC-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dispozitive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58" y="4369186"/>
            <a:ext cx="3273770" cy="24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729567" y="745098"/>
            <a:ext cx="5732000" cy="1464000"/>
          </a:xfrm>
        </p:spPr>
        <p:txBody>
          <a:bodyPr/>
          <a:lstStyle/>
          <a:p>
            <a:r>
              <a:rPr lang="en-US" sz="6000" dirty="0" err="1" smtClean="0"/>
              <a:t>Functionarea</a:t>
            </a:r>
            <a:r>
              <a:rPr lang="en-US" sz="6000" dirty="0" smtClean="0"/>
              <a:t> </a:t>
            </a:r>
            <a:r>
              <a:rPr lang="en-US" sz="6000" dirty="0" err="1" smtClean="0"/>
              <a:t>generala</a:t>
            </a:r>
            <a:r>
              <a:rPr lang="en-US" sz="6000" dirty="0" smtClean="0"/>
              <a:t> a </a:t>
            </a:r>
            <a:r>
              <a:rPr lang="en-US" sz="6000" smtClean="0"/>
              <a:t>codului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4931915" y="3165231"/>
            <a:ext cx="732730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Initializarea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sistemului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SystemInit</a:t>
            </a:r>
            <a:r>
              <a:rPr lang="en-US" sz="1600" dirty="0">
                <a:solidFill>
                  <a:schemeClr val="bg1"/>
                </a:solidFill>
              </a:rPr>
              <a:t>(), UART2_Init(), </a:t>
            </a:r>
            <a:r>
              <a:rPr lang="en-US" sz="1600" dirty="0" err="1" smtClean="0">
                <a:solidFill>
                  <a:schemeClr val="bg1"/>
                </a:solidFill>
              </a:rPr>
              <a:t>LED_Init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Interactiunea</a:t>
            </a:r>
            <a:r>
              <a:rPr lang="en-US" sz="1600" dirty="0">
                <a:solidFill>
                  <a:schemeClr val="bg1"/>
                </a:solidFill>
              </a:rPr>
              <a:t> cu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Alege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simbol</a:t>
            </a:r>
            <a:r>
              <a:rPr lang="en-US" sz="1600" dirty="0" smtClean="0">
                <a:solidFill>
                  <a:schemeClr val="bg1"/>
                </a:solidFill>
              </a:rPr>
              <a:t> X </a:t>
            </a:r>
            <a:r>
              <a:rPr lang="en-US" sz="1600" dirty="0" err="1" smtClean="0">
                <a:solidFill>
                  <a:schemeClr val="bg1"/>
                </a:solidFill>
              </a:rPr>
              <a:t>sau</a:t>
            </a:r>
            <a:r>
              <a:rPr lang="en-US" sz="1600" dirty="0" smtClean="0">
                <a:solidFill>
                  <a:schemeClr val="bg1"/>
                </a:solidFill>
              </a:rPr>
              <a:t> 0, </a:t>
            </a:r>
            <a:r>
              <a:rPr lang="en-US" sz="1600" dirty="0" err="1" smtClean="0">
                <a:solidFill>
                  <a:schemeClr val="bg1"/>
                </a:solidFill>
              </a:rPr>
              <a:t>Seteaza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simbolul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computerului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Initializarea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placii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joc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initializeBoard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Bucla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principala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jocului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Afiseaza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placa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joc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displayBoard</a:t>
            </a:r>
            <a:r>
              <a:rPr lang="en-US" sz="1600" dirty="0" smtClean="0">
                <a:solidFill>
                  <a:schemeClr val="bg1"/>
                </a:solidFill>
              </a:rPr>
              <a:t>())</a:t>
            </a:r>
          </a:p>
          <a:p>
            <a:pPr lvl="3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		            	</a:t>
            </a:r>
            <a:r>
              <a:rPr lang="en-US" sz="1600" dirty="0" err="1" smtClean="0">
                <a:solidFill>
                  <a:schemeClr val="bg1"/>
                </a:solidFill>
              </a:rPr>
              <a:t>Utilizatorul</a:t>
            </a:r>
            <a:r>
              <a:rPr lang="en-US" sz="1600" dirty="0" smtClean="0">
                <a:solidFill>
                  <a:schemeClr val="bg1"/>
                </a:solidFill>
              </a:rPr>
              <a:t> introduce </a:t>
            </a:r>
            <a:r>
              <a:rPr lang="en-US" sz="1600" dirty="0" err="1" smtClean="0">
                <a:solidFill>
                  <a:schemeClr val="bg1"/>
                </a:solidFill>
              </a:rPr>
              <a:t>coordonatele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5">
              <a:buClr>
                <a:schemeClr val="bg1"/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		            	</a:t>
            </a:r>
            <a:r>
              <a:rPr lang="en-US" sz="1600" dirty="0" err="1" smtClean="0">
                <a:solidFill>
                  <a:schemeClr val="bg1"/>
                </a:solidFill>
              </a:rPr>
              <a:t>Verifica</a:t>
            </a:r>
            <a:r>
              <a:rPr lang="en-US" sz="1600" dirty="0" smtClean="0">
                <a:solidFill>
                  <a:schemeClr val="bg1"/>
                </a:solidFill>
              </a:rPr>
              <a:t> castigator (</a:t>
            </a:r>
            <a:r>
              <a:rPr lang="en-US" sz="1600" dirty="0" err="1" smtClean="0">
                <a:solidFill>
                  <a:schemeClr val="bg1"/>
                </a:solidFill>
              </a:rPr>
              <a:t>checkWin</a:t>
            </a:r>
            <a:r>
              <a:rPr lang="en-US" sz="1600" dirty="0" smtClean="0">
                <a:solidFill>
                  <a:schemeClr val="bg1"/>
                </a:solidFill>
              </a:rPr>
              <a:t>())</a:t>
            </a:r>
          </a:p>
          <a:p>
            <a:pPr lvl="5">
              <a:buClr>
                <a:schemeClr val="bg1"/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	 	            	</a:t>
            </a:r>
            <a:r>
              <a:rPr lang="en-US" sz="1600" dirty="0" err="1" smtClean="0">
                <a:solidFill>
                  <a:schemeClr val="bg1"/>
                </a:solidFill>
              </a:rPr>
              <a:t>Verifica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remiza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checkDraw</a:t>
            </a:r>
            <a:r>
              <a:rPr lang="en-US" sz="1600" dirty="0" smtClean="0">
                <a:solidFill>
                  <a:schemeClr val="bg1"/>
                </a:solidFill>
              </a:rPr>
              <a:t>())</a:t>
            </a:r>
          </a:p>
          <a:p>
            <a:pPr lvl="5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            	</a:t>
            </a:r>
            <a:r>
              <a:rPr lang="en-US" sz="1600" dirty="0" err="1" smtClean="0">
                <a:solidFill>
                  <a:schemeClr val="bg1"/>
                </a:solidFill>
              </a:rPr>
              <a:t>Mutare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aleatorie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computerului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Incheierea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jocului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Afiseaza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castigatorul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remiza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430628" y="246185"/>
            <a:ext cx="5732000" cy="1464000"/>
          </a:xfrm>
        </p:spPr>
        <p:txBody>
          <a:bodyPr/>
          <a:lstStyle/>
          <a:p>
            <a:r>
              <a:rPr lang="en-US" sz="7200" dirty="0" err="1" smtClean="0"/>
              <a:t>Functii</a:t>
            </a:r>
            <a:r>
              <a:rPr lang="en-US" sz="7200" dirty="0" smtClean="0"/>
              <a:t> </a:t>
            </a:r>
            <a:r>
              <a:rPr lang="en-US" sz="7200" dirty="0" err="1" smtClean="0"/>
              <a:t>importante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926015" y="2373923"/>
            <a:ext cx="5477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LED: </a:t>
            </a:r>
            <a:r>
              <a:rPr lang="en-US" sz="1600" dirty="0" err="1">
                <a:solidFill>
                  <a:schemeClr val="bg1"/>
                </a:solidFill>
              </a:rPr>
              <a:t>LED_Init</a:t>
            </a:r>
            <a:r>
              <a:rPr lang="en-US" sz="1600" dirty="0">
                <a:solidFill>
                  <a:schemeClr val="bg1"/>
                </a:solidFill>
              </a:rPr>
              <a:t>(void), </a:t>
            </a:r>
            <a:r>
              <a:rPr lang="en-US" sz="1600" dirty="0" err="1">
                <a:solidFill>
                  <a:schemeClr val="bg1"/>
                </a:solidFill>
              </a:rPr>
              <a:t>LED_On</a:t>
            </a:r>
            <a:r>
              <a:rPr lang="en-US" sz="1600" dirty="0">
                <a:solidFill>
                  <a:schemeClr val="bg1"/>
                </a:solidFill>
              </a:rPr>
              <a:t>(void), </a:t>
            </a:r>
            <a:r>
              <a:rPr lang="en-US" sz="1600" dirty="0" err="1">
                <a:solidFill>
                  <a:schemeClr val="bg1"/>
                </a:solidFill>
              </a:rPr>
              <a:t>LED_Off</a:t>
            </a:r>
            <a:r>
              <a:rPr lang="en-US" sz="1600" dirty="0">
                <a:solidFill>
                  <a:schemeClr val="bg1"/>
                </a:solidFill>
              </a:rPr>
              <a:t>(void), </a:t>
            </a:r>
            <a:r>
              <a:rPr lang="en-US" sz="1600" dirty="0" err="1">
                <a:solidFill>
                  <a:schemeClr val="bg1"/>
                </a:solidFill>
              </a:rPr>
              <a:t>LED_Flash</a:t>
            </a:r>
            <a:r>
              <a:rPr lang="en-US" sz="1600" dirty="0">
                <a:solidFill>
                  <a:schemeClr val="bg1"/>
                </a:solidFill>
              </a:rPr>
              <a:t>(void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UART: </a:t>
            </a:r>
            <a:r>
              <a:rPr lang="en-US" sz="1600" dirty="0">
                <a:solidFill>
                  <a:schemeClr val="bg1"/>
                </a:solidFill>
              </a:rPr>
              <a:t>UART2_Init(void), UART2_Write(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</a:t>
            </a:r>
            <a:r>
              <a:rPr lang="en-US" sz="1600" dirty="0">
                <a:solidFill>
                  <a:schemeClr val="bg1"/>
                </a:solidFill>
              </a:rPr>
              <a:t>), UART2_Read(void</a:t>
            </a:r>
            <a:r>
              <a:rPr lang="en-US" sz="1600" dirty="0" smtClean="0">
                <a:solidFill>
                  <a:schemeClr val="bg1"/>
                </a:solidFill>
              </a:rPr>
              <a:t>)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76" y="4361100"/>
            <a:ext cx="3579083" cy="17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668021" y="0"/>
            <a:ext cx="5732000" cy="1464000"/>
          </a:xfrm>
        </p:spPr>
        <p:txBody>
          <a:bodyPr/>
          <a:lstStyle/>
          <a:p>
            <a:r>
              <a:rPr lang="en-US" sz="7200" dirty="0" smtClean="0"/>
              <a:t>Gameplay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5503985" y="1464000"/>
            <a:ext cx="5644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terminalul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aplicatiei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TeraTerm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apare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mesajul</a:t>
            </a:r>
            <a:r>
              <a:rPr lang="en-US" sz="1600" dirty="0">
                <a:solidFill>
                  <a:schemeClr val="bg1"/>
                </a:solidFill>
              </a:rPr>
              <a:t> “Choose your mark” </a:t>
            </a:r>
            <a:r>
              <a:rPr lang="en-US" sz="1600" dirty="0" err="1">
                <a:solidFill>
                  <a:schemeClr val="bg1"/>
                </a:solidFill>
              </a:rPr>
              <a:t>prin</a:t>
            </a:r>
            <a:r>
              <a:rPr lang="en-US" sz="1600" dirty="0">
                <a:solidFill>
                  <a:schemeClr val="bg1"/>
                </a:solidFill>
              </a:rPr>
              <a:t> care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aleaga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simbolul</a:t>
            </a:r>
            <a:r>
              <a:rPr lang="en-US" sz="1600" dirty="0">
                <a:solidFill>
                  <a:schemeClr val="bg1"/>
                </a:solidFill>
              </a:rPr>
              <a:t> X </a:t>
            </a:r>
            <a:r>
              <a:rPr lang="en-US" sz="1600" dirty="0" err="1">
                <a:solidFill>
                  <a:schemeClr val="bg1"/>
                </a:solidFill>
              </a:rPr>
              <a:t>sau</a:t>
            </a:r>
            <a:r>
              <a:rPr lang="en-US" sz="1600" dirty="0">
                <a:solidFill>
                  <a:schemeClr val="bg1"/>
                </a:solidFill>
              </a:rPr>
              <a:t> 0 </a:t>
            </a:r>
            <a:r>
              <a:rPr lang="en-US" sz="1600" dirty="0" err="1">
                <a:solidFill>
                  <a:schemeClr val="bg1"/>
                </a:solidFill>
              </a:rPr>
              <a:t>dupa</a:t>
            </a:r>
            <a:r>
              <a:rPr lang="en-US" sz="1600" dirty="0">
                <a:solidFill>
                  <a:schemeClr val="bg1"/>
                </a:solidFill>
              </a:rPr>
              <a:t> care table de </a:t>
            </a:r>
            <a:r>
              <a:rPr lang="en-US" sz="1600" dirty="0" err="1">
                <a:solidFill>
                  <a:schemeClr val="bg1"/>
                </a:solidFill>
              </a:rPr>
              <a:t>joc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afisata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Apoi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introduca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linia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coloana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doreste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mutarea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Computerul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face </a:t>
            </a:r>
            <a:r>
              <a:rPr lang="en-US" sz="1600" dirty="0" err="1">
                <a:solidFill>
                  <a:schemeClr val="bg1"/>
                </a:solidFill>
              </a:rPr>
              <a:t>mutari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aleatorii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iar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jocul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finalizeaza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dintre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jucatori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castiga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remiza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21" y="4300537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71" y="457199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5562513" y="0"/>
            <a:ext cx="5732000" cy="1464000"/>
          </a:xfrm>
        </p:spPr>
        <p:txBody>
          <a:bodyPr/>
          <a:lstStyle/>
          <a:p>
            <a:r>
              <a:rPr lang="en-US" sz="7200" dirty="0" err="1" smtClean="0"/>
              <a:t>Concluzii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380892" y="1222131"/>
            <a:ext cx="6128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Acest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proiect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demonstreaza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utilizarea</a:t>
            </a:r>
            <a:r>
              <a:rPr lang="en-US" sz="1600" dirty="0">
                <a:solidFill>
                  <a:schemeClr val="bg1"/>
                </a:solidFill>
              </a:rPr>
              <a:t> STM32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un </a:t>
            </a:r>
            <a:r>
              <a:rPr lang="en-US" sz="1600" dirty="0" err="1">
                <a:solidFill>
                  <a:schemeClr val="bg1"/>
                </a:solidFill>
              </a:rPr>
              <a:t>joc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simplu</a:t>
            </a:r>
            <a:r>
              <a:rPr lang="en-US" sz="1600" dirty="0">
                <a:solidFill>
                  <a:schemeClr val="bg1"/>
                </a:solidFill>
              </a:rPr>
              <a:t> de X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0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interactiunea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</a:t>
            </a:r>
            <a:r>
              <a:rPr lang="en-US" sz="1600" dirty="0">
                <a:solidFill>
                  <a:schemeClr val="bg1"/>
                </a:solidFill>
              </a:rPr>
              <a:t> UART cu </a:t>
            </a:r>
            <a:r>
              <a:rPr lang="en-US" sz="1600" dirty="0" err="1">
                <a:solidFill>
                  <a:schemeClr val="bg1"/>
                </a:solidFill>
              </a:rPr>
              <a:t>terminalul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TeraTerm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Posibile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imbunatatiri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includ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algoritmi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avansati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mutarile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computerului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4070839" y="2679405"/>
            <a:ext cx="7170921" cy="1464000"/>
          </a:xfrm>
        </p:spPr>
        <p:txBody>
          <a:bodyPr/>
          <a:lstStyle/>
          <a:p>
            <a:r>
              <a:rPr lang="en-US" sz="7200" dirty="0" err="1" smtClean="0"/>
              <a:t>Multumim</a:t>
            </a:r>
            <a:r>
              <a:rPr lang="en-US" sz="7200" dirty="0" smtClean="0"/>
              <a:t> </a:t>
            </a:r>
            <a:r>
              <a:rPr lang="en-US" sz="7200" dirty="0" err="1" smtClean="0"/>
              <a:t>pentru</a:t>
            </a:r>
            <a:r>
              <a:rPr lang="en-US" sz="7200" dirty="0" smtClean="0"/>
              <a:t> </a:t>
            </a:r>
            <a:r>
              <a:rPr lang="en-US" sz="7200" dirty="0" err="1" smtClean="0"/>
              <a:t>atentie</a:t>
            </a:r>
            <a:r>
              <a:rPr lang="en-US" sz="7200" dirty="0" smtClean="0"/>
              <a:t>!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17" y="4872036"/>
            <a:ext cx="1757363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XL by Slidesgo</Template>
  <TotalTime>47</TotalTime>
  <Words>269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Arvo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Tech Startup XL by Slidesgo</vt:lpstr>
      <vt:lpstr>SlidesGo Final Pages</vt:lpstr>
      <vt:lpstr>Insurance Pitch by Slidesgo</vt:lpstr>
      <vt:lpstr>1_Slidesgo Final Pages</vt:lpstr>
      <vt:lpstr>X si 0 NUCELO STM32F446RE</vt:lpstr>
      <vt:lpstr>Introducere</vt:lpstr>
      <vt:lpstr>Configurare Hardware</vt:lpstr>
      <vt:lpstr>Functionarea generala a codului</vt:lpstr>
      <vt:lpstr>Functii importante</vt:lpstr>
      <vt:lpstr>Gameplay</vt:lpstr>
      <vt:lpstr>Concluzii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si 0 NUCELO STM32F446RE</dc:title>
  <dc:creator>Windows User</dc:creator>
  <cp:lastModifiedBy>Windows User</cp:lastModifiedBy>
  <cp:revision>9</cp:revision>
  <dcterms:created xsi:type="dcterms:W3CDTF">2024-05-26T10:43:15Z</dcterms:created>
  <dcterms:modified xsi:type="dcterms:W3CDTF">2024-05-26T15:30:49Z</dcterms:modified>
</cp:coreProperties>
</file>