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40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1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4490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123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378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6356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3721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638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425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382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230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735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724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200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58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827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072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A6671-07FF-4412-8642-FA14E96349FB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A7F0A-6C17-4EB6-8A8A-8C1E6AE547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226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QaekkkRWYqpQRyWktSbFMkwrfy7JR0wBL8YyN1vkdzU/ed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11B8FB-8DBF-4F0D-83A3-70A2B66DA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1370" y="2240236"/>
            <a:ext cx="6202174" cy="775152"/>
          </a:xfrm>
        </p:spPr>
        <p:txBody>
          <a:bodyPr/>
          <a:lstStyle/>
          <a:p>
            <a:r>
              <a:rPr lang="hu-HU" dirty="0"/>
              <a:t>IKT 2. weblap projekt</a:t>
            </a:r>
          </a:p>
        </p:txBody>
      </p:sp>
    </p:spTree>
    <p:extLst>
      <p:ext uri="{BB962C8B-B14F-4D97-AF65-F5344CB8AC3E}">
        <p14:creationId xmlns:p14="http://schemas.microsoft.com/office/powerpoint/2010/main" val="22058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5A7FB6-2FC3-4802-A5ED-52C731CA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Készítők , anyagok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26824B-20CF-4C0D-A498-A0A53696F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Boti Lóránt – HTML , Főoldal, </a:t>
            </a:r>
            <a:r>
              <a:rPr lang="hu-HU" dirty="0" err="1"/>
              <a:t>Style</a:t>
            </a:r>
            <a:endParaRPr lang="hu-HU" dirty="0"/>
          </a:p>
          <a:p>
            <a:r>
              <a:rPr lang="hu-HU" dirty="0"/>
              <a:t>Gyarmati Gábor – </a:t>
            </a:r>
            <a:r>
              <a:rPr lang="hu-HU" dirty="0" err="1"/>
              <a:t>smarty</a:t>
            </a:r>
            <a:r>
              <a:rPr lang="hu-HU" dirty="0"/>
              <a:t> , PHP, </a:t>
            </a:r>
            <a:r>
              <a:rPr lang="hu-HU" dirty="0" err="1"/>
              <a:t>Style</a:t>
            </a:r>
            <a:endParaRPr lang="hu-HU" dirty="0"/>
          </a:p>
          <a:p>
            <a:r>
              <a:rPr lang="hu-HU" dirty="0"/>
              <a:t>Csicskó Réka – ASP , képkeresés, </a:t>
            </a:r>
            <a:r>
              <a:rPr lang="hu-HU" dirty="0" err="1"/>
              <a:t>Style</a:t>
            </a:r>
            <a:r>
              <a:rPr lang="hu-HU" dirty="0"/>
              <a:t>, PPT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5451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3F2D94-1E18-4E5A-B36F-B84736BC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01" y="122130"/>
            <a:ext cx="9905998" cy="1478570"/>
          </a:xfrm>
        </p:spPr>
        <p:txBody>
          <a:bodyPr/>
          <a:lstStyle/>
          <a:p>
            <a:r>
              <a:rPr lang="hu-HU" dirty="0"/>
              <a:t>A munka folyamata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DAD8DF-1068-43DA-9E3E-8E5830206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02" y="1452654"/>
            <a:ext cx="9570130" cy="5270363"/>
          </a:xfrm>
        </p:spPr>
        <p:txBody>
          <a:bodyPr>
            <a:normAutofit/>
          </a:bodyPr>
          <a:lstStyle/>
          <a:p>
            <a:r>
              <a:rPr lang="hu-HU" sz="2000" dirty="0"/>
              <a:t>Megbeszéltük hogy ki mit fog csinálni, felosztottuk a témákat és feladatokat. </a:t>
            </a:r>
          </a:p>
          <a:p>
            <a:r>
              <a:rPr lang="hu-HU" sz="2000" dirty="0"/>
              <a:t>Megterveztük az oldalunk kinézetét, stílusát, felépítését </a:t>
            </a:r>
          </a:p>
          <a:p>
            <a:r>
              <a:rPr lang="hu-HU" sz="2000" dirty="0"/>
              <a:t>Ezek után érvényben megkezdődött a munka </a:t>
            </a:r>
          </a:p>
          <a:p>
            <a:r>
              <a:rPr lang="hu-HU" sz="2000" dirty="0"/>
              <a:t>A munka alatt voltak kisebb viták, de nagyobb konfliktus nélkül megoldottuk őket. Valakinek mindig más tetszett jobban, de végül sikerült közös nevezőre jutnunk. </a:t>
            </a:r>
          </a:p>
          <a:p>
            <a:r>
              <a:rPr lang="hu-HU" sz="2000" dirty="0"/>
              <a:t>Az elején nehéz dolgunk volt azzal, hogyan tudjunk együtt egy weblapon dolgozni, de a végére ez is megoldódni látszott. </a:t>
            </a:r>
          </a:p>
          <a:p>
            <a:r>
              <a:rPr lang="hu-HU" sz="2000" dirty="0"/>
              <a:t>A feladat alatt kiismertük egymás tudását, képességeit, a felmerülő problémákat megoldottuk </a:t>
            </a:r>
          </a:p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7942217" y="5075420"/>
            <a:ext cx="389767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Teljes munkanapló</a:t>
            </a:r>
            <a:r>
              <a:rPr lang="hu-HU" dirty="0"/>
              <a:t>:</a:t>
            </a:r>
            <a:br>
              <a:rPr lang="hu-HU" dirty="0"/>
            </a:br>
            <a:r>
              <a:rPr lang="hu-HU" dirty="0">
                <a:hlinkClick r:id="rId2"/>
              </a:rPr>
              <a:t>https://docs.google.com/document/d/1QaekkkRWYqpQRyWktSbFMkwrfy7JR0wBL8YyN1vkdzU/edit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155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0827A0-E8F8-4F8F-92FF-301D614A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Felhasznált ezközök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929C11-1F3C-4D46-9684-9854CA93F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projekt teljes szerkezeti egésze HTML-ben készült (HTML 5). </a:t>
            </a:r>
          </a:p>
          <a:p>
            <a:pPr marL="0" indent="0">
              <a:buNone/>
            </a:pPr>
            <a:r>
              <a:rPr lang="hu-HU" dirty="0"/>
              <a:t>Stílusát CSS-ben készítettük (CSS 3). </a:t>
            </a:r>
          </a:p>
          <a:p>
            <a:pPr marL="0" indent="0">
              <a:buNone/>
            </a:pPr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-ot használtunk a szövegszerkesztéshez </a:t>
            </a:r>
          </a:p>
          <a:p>
            <a:pPr marL="0" indent="0">
              <a:buNone/>
            </a:pPr>
            <a:r>
              <a:rPr lang="hu-HU" dirty="0" err="1"/>
              <a:t>Git</a:t>
            </a:r>
            <a:r>
              <a:rPr lang="hu-HU" dirty="0"/>
              <a:t> verziókezelőt a mentéshez, csoportmunkához. </a:t>
            </a:r>
          </a:p>
        </p:txBody>
      </p:sp>
    </p:spTree>
    <p:extLst>
      <p:ext uri="{BB962C8B-B14F-4D97-AF65-F5344CB8AC3E}">
        <p14:creationId xmlns:p14="http://schemas.microsoft.com/office/powerpoint/2010/main" val="312006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759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0</TotalTime>
  <Words>183</Words>
  <Application>Microsoft Office PowerPoint</Application>
  <PresentationFormat>Szélesvásznú</PresentationFormat>
  <Paragraphs>19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Áramkör</vt:lpstr>
      <vt:lpstr>IKT 2. weblap projekt</vt:lpstr>
      <vt:lpstr>Készítők , anyagok</vt:lpstr>
      <vt:lpstr>A munka folyamata </vt:lpstr>
      <vt:lpstr>Felhasznált ezközök</vt:lpstr>
      <vt:lpstr>Köszönjük a figyelmet!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 2. weblap projekt</dc:title>
  <dc:creator>Csicskó Réka</dc:creator>
  <cp:lastModifiedBy>Boti Lóránt Ferenc</cp:lastModifiedBy>
  <cp:revision>12</cp:revision>
  <dcterms:created xsi:type="dcterms:W3CDTF">2023-04-17T08:58:10Z</dcterms:created>
  <dcterms:modified xsi:type="dcterms:W3CDTF">2023-04-27T12:00:49Z</dcterms:modified>
</cp:coreProperties>
</file>