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40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490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12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78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6356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3721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38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2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382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230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35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724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00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58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2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072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226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QaekkkRWYqpQRyWktSbFMkwrfy7JR0wBL8YyN1vkdzU/ed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11B8FB-8DBF-4F0D-83A3-70A2B66DA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1370" y="2240236"/>
            <a:ext cx="6202174" cy="775152"/>
          </a:xfrm>
        </p:spPr>
        <p:txBody>
          <a:bodyPr/>
          <a:lstStyle/>
          <a:p>
            <a:r>
              <a:rPr lang="hu-HU" dirty="0"/>
              <a:t>IKT 2. weblap projekt</a:t>
            </a:r>
          </a:p>
        </p:txBody>
      </p:sp>
    </p:spTree>
    <p:extLst>
      <p:ext uri="{BB962C8B-B14F-4D97-AF65-F5344CB8AC3E}">
        <p14:creationId xmlns:p14="http://schemas.microsoft.com/office/powerpoint/2010/main" val="22058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5A7FB6-2FC3-4802-A5ED-52C731CA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Készítők , anyagok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26824B-20CF-4C0D-A498-A0A53696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Boti Lóránt – HTML , Főoldal, </a:t>
            </a:r>
            <a:r>
              <a:rPr lang="hu-HU" dirty="0" err="1" smtClean="0"/>
              <a:t>Style</a:t>
            </a:r>
            <a:endParaRPr lang="hu-HU" dirty="0"/>
          </a:p>
          <a:p>
            <a:r>
              <a:rPr lang="hu-HU" dirty="0"/>
              <a:t>Gyarmati Gábor – </a:t>
            </a:r>
            <a:r>
              <a:rPr lang="hu-HU" dirty="0" err="1"/>
              <a:t>smarty</a:t>
            </a:r>
            <a:r>
              <a:rPr lang="hu-HU" dirty="0"/>
              <a:t> , PHP, </a:t>
            </a:r>
            <a:r>
              <a:rPr lang="hu-HU" dirty="0" err="1"/>
              <a:t>Style</a:t>
            </a:r>
            <a:endParaRPr lang="hu-HU" dirty="0"/>
          </a:p>
          <a:p>
            <a:r>
              <a:rPr lang="hu-HU" dirty="0"/>
              <a:t>Csicskó Réka – ASP , </a:t>
            </a:r>
            <a:r>
              <a:rPr lang="hu-HU" dirty="0" smtClean="0"/>
              <a:t>képkeresés, </a:t>
            </a:r>
            <a:r>
              <a:rPr lang="hu-HU" dirty="0" err="1" smtClean="0"/>
              <a:t>Style</a:t>
            </a:r>
            <a:r>
              <a:rPr lang="hu-HU" dirty="0" smtClean="0"/>
              <a:t>, PPT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451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3F2D94-1E18-4E5A-B36F-B84736BC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01" y="122130"/>
            <a:ext cx="9905998" cy="1478570"/>
          </a:xfrm>
        </p:spPr>
        <p:txBody>
          <a:bodyPr/>
          <a:lstStyle/>
          <a:p>
            <a:r>
              <a:rPr lang="hu-HU" dirty="0"/>
              <a:t>A munka folyamata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DAD8DF-1068-43DA-9E3E-8E583020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2" y="1452654"/>
            <a:ext cx="9570130" cy="5270363"/>
          </a:xfrm>
        </p:spPr>
        <p:txBody>
          <a:bodyPr>
            <a:normAutofit/>
          </a:bodyPr>
          <a:lstStyle/>
          <a:p>
            <a:r>
              <a:rPr lang="hu-HU" sz="2000" dirty="0" smtClean="0"/>
              <a:t>Megbeszéltük </a:t>
            </a:r>
            <a:r>
              <a:rPr lang="hu-HU" sz="2000" dirty="0"/>
              <a:t>hogy ki mit fog </a:t>
            </a:r>
            <a:r>
              <a:rPr lang="hu-HU" sz="2000" dirty="0" smtClean="0"/>
              <a:t>csinálni, felosztottuk a témákat és feladatokat. </a:t>
            </a:r>
            <a:endParaRPr lang="hu-HU" sz="2000" dirty="0"/>
          </a:p>
          <a:p>
            <a:r>
              <a:rPr lang="hu-HU" sz="2000" dirty="0"/>
              <a:t>M</a:t>
            </a:r>
            <a:r>
              <a:rPr lang="hu-HU" sz="2000" dirty="0" smtClean="0"/>
              <a:t>egterveztük </a:t>
            </a:r>
            <a:r>
              <a:rPr lang="hu-HU" sz="2000" dirty="0"/>
              <a:t>az oldalunk kinézetét, </a:t>
            </a:r>
            <a:r>
              <a:rPr lang="hu-HU" sz="2000" dirty="0" smtClean="0"/>
              <a:t>stílusát, felépítését </a:t>
            </a:r>
            <a:endParaRPr lang="hu-HU" sz="2000" dirty="0"/>
          </a:p>
          <a:p>
            <a:r>
              <a:rPr lang="hu-HU" sz="2000" dirty="0"/>
              <a:t>E</a:t>
            </a:r>
            <a:r>
              <a:rPr lang="hu-HU" sz="2000" dirty="0" smtClean="0"/>
              <a:t>zek </a:t>
            </a:r>
            <a:r>
              <a:rPr lang="hu-HU" sz="2000" dirty="0"/>
              <a:t>után </a:t>
            </a:r>
            <a:r>
              <a:rPr lang="hu-HU" sz="2000" dirty="0" smtClean="0"/>
              <a:t>érvényben megkezdődött a munka </a:t>
            </a:r>
            <a:endParaRPr lang="hu-HU" sz="2000" dirty="0"/>
          </a:p>
          <a:p>
            <a:r>
              <a:rPr lang="hu-HU" sz="2000" dirty="0" smtClean="0"/>
              <a:t>A </a:t>
            </a:r>
            <a:r>
              <a:rPr lang="hu-HU" sz="2000" dirty="0"/>
              <a:t>munka alatt voltak kisebb viták, de nagyobb konfliktus nélkül megoldottuk őket. Valakinek mindig más tetszett jobban, de végül sikerült közös nevezőre jutnunk. </a:t>
            </a:r>
          </a:p>
          <a:p>
            <a:r>
              <a:rPr lang="hu-HU" sz="2000" dirty="0"/>
              <a:t>Az elején nehéz dolgunk volt azzal, hogyan tudjunk együtt egy weblapon </a:t>
            </a:r>
            <a:r>
              <a:rPr lang="hu-HU" sz="2000" dirty="0" smtClean="0"/>
              <a:t>dolgozni, de a végére ez is megoldódni látszott. </a:t>
            </a:r>
            <a:endParaRPr lang="hu-HU" sz="2000" dirty="0" smtClean="0"/>
          </a:p>
          <a:p>
            <a:r>
              <a:rPr lang="hu-HU" sz="2000" dirty="0" smtClean="0"/>
              <a:t>A feladat alatt kiismertük egymás tudását, képességeit, a felmerülő problémákat megoldottuk </a:t>
            </a:r>
            <a:endParaRPr lang="hu-HU" sz="2000" dirty="0"/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7942217" y="5075420"/>
            <a:ext cx="38976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Teljes munkanapló</a:t>
            </a:r>
            <a:r>
              <a:rPr lang="hu-HU" dirty="0" smtClean="0"/>
              <a:t>: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docs.google.com/document/d/1QaekkkRWYqpQRyWktSbFMkwrfy7JR0wBL8YyN1vkdzU/edit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15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br>
              <a:rPr lang="hu-HU" dirty="0" smtClean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759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13</TotalTime>
  <Words>133</Words>
  <Application>Microsoft Office PowerPoint</Application>
  <PresentationFormat>Szélesvásznú</PresentationFormat>
  <Paragraphs>14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Áramkör</vt:lpstr>
      <vt:lpstr>IKT 2. weblap projekt</vt:lpstr>
      <vt:lpstr>Készítők , anyagok</vt:lpstr>
      <vt:lpstr>A munka folyamata </vt:lpstr>
      <vt:lpstr>Köszönjük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2. weblap projekt</dc:title>
  <dc:creator>Csicskó Réka</dc:creator>
  <cp:lastModifiedBy>Iza</cp:lastModifiedBy>
  <cp:revision>9</cp:revision>
  <dcterms:created xsi:type="dcterms:W3CDTF">2023-04-17T08:58:10Z</dcterms:created>
  <dcterms:modified xsi:type="dcterms:W3CDTF">2023-04-27T05:02:09Z</dcterms:modified>
</cp:coreProperties>
</file>