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4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490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12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78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35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372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3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82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230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3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2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00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8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2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72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6671-07FF-4412-8642-FA14E96349FB}" type="datetimeFigureOut">
              <a:rPr lang="hu-HU" smtClean="0"/>
              <a:t>2023. 04. 17.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22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11B8FB-8DBF-4F0D-83A3-70A2B66D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4913" y="3041424"/>
            <a:ext cx="6202174" cy="775152"/>
          </a:xfrm>
        </p:spPr>
        <p:txBody>
          <a:bodyPr/>
          <a:lstStyle/>
          <a:p>
            <a:r>
              <a:rPr lang="hu-HU" dirty="0"/>
              <a:t>IKT 2. weblap projekt</a:t>
            </a:r>
          </a:p>
        </p:txBody>
      </p:sp>
    </p:spTree>
    <p:extLst>
      <p:ext uri="{BB962C8B-B14F-4D97-AF65-F5344CB8AC3E}">
        <p14:creationId xmlns:p14="http://schemas.microsoft.com/office/powerpoint/2010/main" val="220585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5A7FB6-2FC3-4802-A5ED-52C731CA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Készítők , 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26824B-20CF-4C0D-A498-A0A53696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Boti Lóránt – HTML , Főoldal</a:t>
            </a:r>
          </a:p>
          <a:p>
            <a:r>
              <a:rPr lang="hu-HU" dirty="0"/>
              <a:t>Gyarmati Gábor – </a:t>
            </a:r>
            <a:r>
              <a:rPr lang="hu-HU" dirty="0" err="1"/>
              <a:t>smarty</a:t>
            </a:r>
            <a:r>
              <a:rPr lang="hu-HU" dirty="0"/>
              <a:t> , PHP</a:t>
            </a:r>
          </a:p>
          <a:p>
            <a:r>
              <a:rPr lang="hu-HU" dirty="0"/>
              <a:t>Csicskó Réka – ASP , képkeresés</a:t>
            </a:r>
          </a:p>
        </p:txBody>
      </p:sp>
    </p:spTree>
    <p:extLst>
      <p:ext uri="{BB962C8B-B14F-4D97-AF65-F5344CB8AC3E}">
        <p14:creationId xmlns:p14="http://schemas.microsoft.com/office/powerpoint/2010/main" val="415451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3F2D94-1E18-4E5A-B36F-B84736BC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 folyamata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DAD8DF-1068-43DA-9E3E-8E583020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1. Megbeszéltük hogy ki mit fog csinálni </a:t>
            </a:r>
          </a:p>
          <a:p>
            <a:r>
              <a:rPr lang="hu-HU" dirty="0"/>
              <a:t>2. megterveztük az oldalunk kinézetét, stílusát</a:t>
            </a:r>
          </a:p>
          <a:p>
            <a:r>
              <a:rPr lang="hu-HU" dirty="0"/>
              <a:t>3. Azok után már dolgoztunk </a:t>
            </a:r>
          </a:p>
          <a:p>
            <a:r>
              <a:rPr lang="hu-HU" dirty="0"/>
              <a:t>A munka alatt voltak veszekedések de megoldottuk őket. Valakinek mindig más ötlete volt de ezt is megoldottuk. Az elején sokat szenvedünk azzal hogy hogy tudjunk együtt egy weblapon dolgozni.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155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83</Words>
  <Application>Microsoft Office PowerPoint</Application>
  <PresentationFormat>Szélesvásznú</PresentationFormat>
  <Paragraphs>10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Áramkör</vt:lpstr>
      <vt:lpstr>IKT 2. weblap projekt</vt:lpstr>
      <vt:lpstr>Készítők , anyagok</vt:lpstr>
      <vt:lpstr>A munka folyamata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2. weblap projekt</dc:title>
  <dc:creator>Csicskó Réka</dc:creator>
  <cp:lastModifiedBy>Csicskó Réka</cp:lastModifiedBy>
  <cp:revision>4</cp:revision>
  <dcterms:created xsi:type="dcterms:W3CDTF">2023-04-17T08:58:10Z</dcterms:created>
  <dcterms:modified xsi:type="dcterms:W3CDTF">2023-04-17T09:30:18Z</dcterms:modified>
</cp:coreProperties>
</file>