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4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1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8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8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3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3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7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671-07FF-4412-8642-FA14E96349F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B8FB-8DBF-4F0D-83A3-70A2B66D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913" y="3041424"/>
            <a:ext cx="6202174" cy="775152"/>
          </a:xfrm>
        </p:spPr>
        <p:txBody>
          <a:bodyPr/>
          <a:lstStyle/>
          <a:p>
            <a:r>
              <a:rPr lang="hu-HU" dirty="0"/>
              <a:t>IKT 2. weblap projekt</a:t>
            </a:r>
          </a:p>
        </p:txBody>
      </p:sp>
    </p:spTree>
    <p:extLst>
      <p:ext uri="{BB962C8B-B14F-4D97-AF65-F5344CB8AC3E}">
        <p14:creationId xmlns:p14="http://schemas.microsoft.com/office/powerpoint/2010/main" val="2205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7FB6-2FC3-4802-A5ED-52C731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 ,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6824B-20CF-4C0D-A498-A0A5369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Boti Lóránt – HTML , Főoldal,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Gyarmati Gábor – </a:t>
            </a:r>
            <a:r>
              <a:rPr lang="hu-HU" dirty="0" err="1"/>
              <a:t>smarty</a:t>
            </a:r>
            <a:r>
              <a:rPr lang="hu-HU" dirty="0"/>
              <a:t> , PHP,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Csicskó Réka – ASP , képkeresés, </a:t>
            </a:r>
            <a:r>
              <a:rPr lang="hu-HU" dirty="0" err="1"/>
              <a:t>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5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F2D94-1E18-4E5A-B36F-B84736BC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 folyamata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AD8DF-1068-43DA-9E3E-8E583020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4535"/>
          </a:xfrm>
        </p:spPr>
        <p:txBody>
          <a:bodyPr>
            <a:normAutofit/>
          </a:bodyPr>
          <a:lstStyle/>
          <a:p>
            <a:r>
              <a:rPr lang="hu-HU" dirty="0"/>
              <a:t>1. Megbeszéltük hogy ki mit fog csinálni </a:t>
            </a:r>
          </a:p>
          <a:p>
            <a:r>
              <a:rPr lang="hu-HU" dirty="0"/>
              <a:t>2. megterveztük az oldalunk kinézetét, stílusát</a:t>
            </a:r>
          </a:p>
          <a:p>
            <a:r>
              <a:rPr lang="hu-HU" dirty="0"/>
              <a:t>3. Azok után már dolgoztunk </a:t>
            </a:r>
          </a:p>
          <a:p>
            <a:r>
              <a:rPr lang="hu-HU" dirty="0"/>
              <a:t>A munka alatt voltak kisebb viták, de nagyobb konfliktus nélkül megoldottuk őket. Valakinek mindig más </a:t>
            </a:r>
            <a:r>
              <a:rPr lang="hu-HU"/>
              <a:t>tetszett jobban, de </a:t>
            </a:r>
            <a:r>
              <a:rPr lang="hu-HU" dirty="0"/>
              <a:t>végül sikerült közös nevezőre jutnunk. </a:t>
            </a:r>
          </a:p>
          <a:p>
            <a:r>
              <a:rPr lang="hu-HU" dirty="0"/>
              <a:t>Az elején nehéz dolgunk volt azzal, hogyan tudjunk együtt egy weblapon dolgozni.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5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98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Áramkör</vt:lpstr>
      <vt:lpstr>IKT 2. weblap projekt</vt:lpstr>
      <vt:lpstr>Készítők , anyagok</vt:lpstr>
      <vt:lpstr>A munka folyamata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2. weblap projekt</dc:title>
  <dc:creator>Csicskó Réka</dc:creator>
  <cp:lastModifiedBy>Boti Lóránt Ferenc</cp:lastModifiedBy>
  <cp:revision>6</cp:revision>
  <dcterms:created xsi:type="dcterms:W3CDTF">2023-04-17T08:58:10Z</dcterms:created>
  <dcterms:modified xsi:type="dcterms:W3CDTF">2023-04-24T08:53:46Z</dcterms:modified>
</cp:coreProperties>
</file>