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61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tirjon Qurbonboyev" initials="BQ" lastIdx="1" clrIdx="0">
    <p:extLst>
      <p:ext uri="{19B8F6BF-5375-455C-9EA6-DF929625EA0E}">
        <p15:presenceInfo xmlns:p15="http://schemas.microsoft.com/office/powerpoint/2012/main" userId="e14caa32c2edd0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75" d="100"/>
          <a:sy n="75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32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19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74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0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6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pas.webcam&amp;hl=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D367A-DE4D-4ECE-9B9A-7FB802526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493"/>
            <a:ext cx="10394065" cy="553198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941-20-guruh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Mobil </a:t>
            </a:r>
            <a:r>
              <a:rPr lang="en-US" sz="3600" dirty="0" err="1"/>
              <a:t>qurilmada</a:t>
            </a:r>
            <a:r>
              <a:rPr lang="en-US" sz="3600" dirty="0"/>
              <a:t> </a:t>
            </a:r>
            <a:r>
              <a:rPr lang="en-US" sz="3600" dirty="0" err="1"/>
              <a:t>tasvirni</a:t>
            </a:r>
            <a:r>
              <a:rPr lang="en-US" sz="3600" dirty="0"/>
              <a:t> video </a:t>
            </a:r>
            <a:r>
              <a:rPr lang="en-US" sz="3600" dirty="0" err="1"/>
              <a:t>kameradan</a:t>
            </a:r>
            <a:r>
              <a:rPr lang="en-US" sz="3600" dirty="0"/>
              <a:t> </a:t>
            </a:r>
            <a:r>
              <a:rPr lang="en-US" sz="3600" dirty="0" err="1"/>
              <a:t>to’g’ridan</a:t>
            </a:r>
            <a:r>
              <a:rPr lang="en-US" sz="3600" dirty="0"/>
              <a:t> </a:t>
            </a:r>
            <a:r>
              <a:rPr lang="en-US" sz="3600" dirty="0" err="1"/>
              <a:t>to’g’ri</a:t>
            </a:r>
            <a:r>
              <a:rPr lang="en-US" sz="3600" dirty="0"/>
              <a:t> </a:t>
            </a:r>
            <a:r>
              <a:rPr lang="en-US" sz="3600" dirty="0" err="1"/>
              <a:t>serverga</a:t>
            </a:r>
            <a:r>
              <a:rPr lang="en-US" sz="3600" dirty="0"/>
              <a:t> </a:t>
            </a:r>
            <a:r>
              <a:rPr lang="en-US" sz="3600" dirty="0" err="1"/>
              <a:t>jo’natish</a:t>
            </a:r>
            <a:r>
              <a:rPr lang="en-US" sz="3600" dirty="0"/>
              <a:t> modulini </a:t>
            </a:r>
            <a:r>
              <a:rPr lang="en-US" sz="3600" dirty="0" err="1"/>
              <a:t>ishlab</a:t>
            </a:r>
            <a:r>
              <a:rPr lang="en-US" sz="3600" dirty="0"/>
              <a:t> </a:t>
            </a:r>
            <a:r>
              <a:rPr lang="en-US" sz="3600" dirty="0" err="1"/>
              <a:t>chiqish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 err="1"/>
              <a:t>Kurs</a:t>
            </a:r>
            <a:r>
              <a:rPr lang="en-US" sz="3600" dirty="0"/>
              <a:t> Ishi</a:t>
            </a:r>
            <a:endParaRPr lang="LID4096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4BBAFC-439F-4E31-80AE-F699D3A5C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70884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Kurbanbayev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Botirjon</a:t>
            </a:r>
            <a:endParaRPr lang="LID4096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5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E7CB02D-6024-4D38-8B88-4ACE9256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Talablar</a:t>
            </a:r>
            <a:r>
              <a:rPr lang="en-US" dirty="0"/>
              <a:t> OpenCV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1DC5D-C25F-45FA-A535-F13A2A190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OpenCV</a:t>
            </a:r>
            <a:r>
              <a:rPr lang="en-US" dirty="0"/>
              <a:t>-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kompyuterni</a:t>
            </a:r>
            <a:r>
              <a:rPr lang="en-US" dirty="0"/>
              <a:t> </a:t>
            </a:r>
            <a:r>
              <a:rPr lang="en-US" dirty="0" err="1"/>
              <a:t>ko'rish</a:t>
            </a:r>
            <a:r>
              <a:rPr lang="en-US" dirty="0"/>
              <a:t>, </a:t>
            </a:r>
            <a:r>
              <a:rPr lang="en-US" dirty="0" err="1"/>
              <a:t>mashinani</a:t>
            </a:r>
            <a:r>
              <a:rPr lang="en-US" dirty="0"/>
              <a:t> </a:t>
            </a:r>
            <a:r>
              <a:rPr lang="en-US" dirty="0" err="1"/>
              <a:t>o'rganish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tasvirni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ulkan</a:t>
            </a:r>
            <a:r>
              <a:rPr lang="en-US" dirty="0"/>
              <a:t> </a:t>
            </a:r>
            <a:r>
              <a:rPr lang="en-US" dirty="0" err="1"/>
              <a:t>ochiq</a:t>
            </a:r>
            <a:r>
              <a:rPr lang="en-US" dirty="0"/>
              <a:t> </a:t>
            </a:r>
            <a:r>
              <a:rPr lang="en-US" dirty="0" err="1"/>
              <a:t>manbali</a:t>
            </a:r>
            <a:r>
              <a:rPr lang="en-US" dirty="0"/>
              <a:t> </a:t>
            </a:r>
            <a:r>
              <a:rPr lang="en-US" dirty="0" err="1"/>
              <a:t>kutubxona</a:t>
            </a:r>
            <a:r>
              <a:rPr lang="en-US" dirty="0"/>
              <a:t>. OpenCV Python, C++, Java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tillarini</a:t>
            </a:r>
            <a:r>
              <a:rPr lang="en-US" dirty="0"/>
              <a:t> </a:t>
            </a:r>
            <a:r>
              <a:rPr lang="en-US" dirty="0" err="1"/>
              <a:t>qo'llab-quvvatlaydi</a:t>
            </a:r>
            <a:r>
              <a:rPr lang="en-US" dirty="0"/>
              <a:t>. U </a:t>
            </a:r>
            <a:r>
              <a:rPr lang="en-US" dirty="0" err="1"/>
              <a:t>ob'ektlarni</a:t>
            </a:r>
            <a:r>
              <a:rPr lang="en-US" dirty="0"/>
              <a:t>, </a:t>
            </a:r>
            <a:r>
              <a:rPr lang="en-US" dirty="0" err="1"/>
              <a:t>yuzlarni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hatto</a:t>
            </a:r>
            <a:r>
              <a:rPr lang="en-US" dirty="0"/>
              <a:t> </a:t>
            </a:r>
            <a:r>
              <a:rPr lang="en-US" dirty="0" err="1"/>
              <a:t>odamning</a:t>
            </a:r>
            <a:r>
              <a:rPr lang="en-US" dirty="0"/>
              <a:t> </a:t>
            </a:r>
            <a:r>
              <a:rPr lang="en-US" dirty="0" err="1"/>
              <a:t>qo'l</a:t>
            </a:r>
            <a:r>
              <a:rPr lang="en-US" dirty="0"/>
              <a:t> </a:t>
            </a:r>
            <a:r>
              <a:rPr lang="en-US" dirty="0" err="1"/>
              <a:t>yozuvini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rasm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videolarni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r>
              <a:rPr lang="en-US" dirty="0" err="1"/>
              <a:t>Ko'p</a:t>
            </a:r>
            <a:r>
              <a:rPr lang="en-US" dirty="0"/>
              <a:t> </a:t>
            </a:r>
            <a:r>
              <a:rPr lang="en-US" dirty="0" err="1"/>
              <a:t>vaqt</a:t>
            </a:r>
            <a:r>
              <a:rPr lang="en-US" dirty="0"/>
              <a:t>, </a:t>
            </a:r>
            <a:r>
              <a:rPr lang="en-US" dirty="0" err="1"/>
              <a:t>kompyuterimizning</a:t>
            </a:r>
            <a:r>
              <a:rPr lang="en-US" dirty="0"/>
              <a:t> </a:t>
            </a:r>
            <a:r>
              <a:rPr lang="en-US" dirty="0" err="1"/>
              <a:t>veb-kamerasi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kompyuterni</a:t>
            </a:r>
            <a:r>
              <a:rPr lang="en-US" dirty="0"/>
              <a:t> </a:t>
            </a:r>
            <a:r>
              <a:rPr lang="en-US" dirty="0" err="1"/>
              <a:t>ko'rish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tasvirni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ko'p</a:t>
            </a:r>
            <a:r>
              <a:rPr lang="en-US" dirty="0"/>
              <a:t> variant </a:t>
            </a:r>
            <a:r>
              <a:rPr lang="en-US" dirty="0" err="1"/>
              <a:t>emas</a:t>
            </a:r>
            <a:r>
              <a:rPr lang="en-US" dirty="0"/>
              <a:t>. </a:t>
            </a:r>
            <a:r>
              <a:rPr lang="en-US" dirty="0" err="1"/>
              <a:t>Ehtimol</a:t>
            </a:r>
            <a:r>
              <a:rPr lang="en-US" dirty="0"/>
              <a:t>, biz </a:t>
            </a:r>
            <a:r>
              <a:rPr lang="en-US" dirty="0" err="1"/>
              <a:t>veb-kameramizning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sifatini</a:t>
            </a:r>
            <a:r>
              <a:rPr lang="en-US" dirty="0"/>
              <a:t> </a:t>
            </a:r>
            <a:r>
              <a:rPr lang="en-US" dirty="0" err="1"/>
              <a:t>oshirmoqchimiz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Android </a:t>
            </a:r>
            <a:r>
              <a:rPr lang="en-US" dirty="0" err="1"/>
              <a:t>kamerasini</a:t>
            </a:r>
            <a:r>
              <a:rPr lang="en-US" dirty="0"/>
              <a:t> </a:t>
            </a:r>
            <a:r>
              <a:rPr lang="en-US" dirty="0" err="1"/>
              <a:t>vosita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ishlatadigan</a:t>
            </a:r>
            <a:r>
              <a:rPr lang="en-US" dirty="0"/>
              <a:t> </a:t>
            </a:r>
            <a:r>
              <a:rPr lang="en-US" dirty="0" err="1"/>
              <a:t>ba'zi</a:t>
            </a:r>
            <a:r>
              <a:rPr lang="en-US" dirty="0"/>
              <a:t> </a:t>
            </a:r>
            <a:r>
              <a:rPr lang="en-US" dirty="0" err="1"/>
              <a:t>rasmlarni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dasturlarini</a:t>
            </a:r>
            <a:r>
              <a:rPr lang="en-US" dirty="0"/>
              <a:t> </a:t>
            </a:r>
            <a:r>
              <a:rPr lang="en-US" dirty="0" err="1"/>
              <a:t>yaratmoqchimiz</a:t>
            </a:r>
            <a:r>
              <a:rPr lang="en-US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498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857C0-D8A4-42D7-9BE5-2325AA0B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Yondashuv</a:t>
            </a:r>
            <a:br>
              <a:rPr lang="en-US" b="1" dirty="0"/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46987-449C-490F-8DDA-E7604DFE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5073"/>
            <a:ext cx="8596668" cy="388077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 </a:t>
            </a:r>
            <a:r>
              <a:rPr lang="en-US" sz="2400" b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veb-kamera</a:t>
            </a:r>
            <a:r>
              <a:rPr lang="en-US" sz="2400" b="1" dirty="0"/>
              <a:t> </a:t>
            </a:r>
            <a:r>
              <a:rPr lang="en-US" sz="2400" dirty="0" err="1"/>
              <a:t>ilovasini</a:t>
            </a:r>
            <a:r>
              <a:rPr lang="en-US" sz="2400" dirty="0"/>
              <a:t> </a:t>
            </a:r>
            <a:r>
              <a:rPr lang="en-US" sz="2400" dirty="0" err="1"/>
              <a:t>mobil</a:t>
            </a:r>
            <a:r>
              <a:rPr lang="en-US" sz="2400" dirty="0"/>
              <a:t> </a:t>
            </a:r>
            <a:r>
              <a:rPr lang="en-US" sz="2400" dirty="0" err="1"/>
              <a:t>telefoningizga</a:t>
            </a:r>
            <a:r>
              <a:rPr lang="en-US" sz="2400" dirty="0"/>
              <a:t> </a:t>
            </a:r>
            <a:r>
              <a:rPr lang="en-US" sz="2400" dirty="0" err="1"/>
              <a:t>yuklab</a:t>
            </a:r>
            <a:r>
              <a:rPr lang="en-US" sz="2400" dirty="0"/>
              <a:t> </a:t>
            </a:r>
            <a:r>
              <a:rPr lang="en-US" sz="2400" dirty="0" err="1"/>
              <a:t>oling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o'rnating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 err="1"/>
              <a:t>Keyin</a:t>
            </a:r>
            <a:r>
              <a:rPr lang="en-US" sz="2400" dirty="0"/>
              <a:t> </a:t>
            </a:r>
            <a:r>
              <a:rPr lang="en-US" sz="2400" dirty="0" err="1"/>
              <a:t>kompyuteringiz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telefoningiz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xil</a:t>
            </a:r>
            <a:r>
              <a:rPr lang="en-US" sz="2400" dirty="0"/>
              <a:t> </a:t>
            </a:r>
            <a:r>
              <a:rPr lang="en-US" sz="2400" dirty="0" err="1"/>
              <a:t>tarmoqqa</a:t>
            </a:r>
            <a:r>
              <a:rPr lang="en-US" sz="2400" dirty="0"/>
              <a:t> </a:t>
            </a:r>
            <a:r>
              <a:rPr lang="en-US" sz="2400" dirty="0" err="1"/>
              <a:t>ulanganligiga</a:t>
            </a:r>
            <a:r>
              <a:rPr lang="en-US" sz="2400" dirty="0"/>
              <a:t> </a:t>
            </a:r>
            <a:r>
              <a:rPr lang="en-US" sz="2400" dirty="0" err="1"/>
              <a:t>ishonch</a:t>
            </a:r>
            <a:r>
              <a:rPr lang="en-US" sz="2400" dirty="0"/>
              <a:t> </a:t>
            </a:r>
            <a:r>
              <a:rPr lang="en-US" sz="2400" dirty="0" err="1"/>
              <a:t>hosil</a:t>
            </a:r>
            <a:r>
              <a:rPr lang="en-US" sz="2400" dirty="0"/>
              <a:t> </a:t>
            </a:r>
            <a:r>
              <a:rPr lang="en-US" sz="2400" dirty="0" err="1"/>
              <a:t>qiling</a:t>
            </a:r>
            <a:r>
              <a:rPr lang="en-US" sz="2400" dirty="0"/>
              <a:t>. </a:t>
            </a:r>
            <a:r>
              <a:rPr lang="en-US" sz="2400" dirty="0" err="1"/>
              <a:t>Ikkala</a:t>
            </a:r>
            <a:r>
              <a:rPr lang="en-US" sz="2400" dirty="0"/>
              <a:t> IP </a:t>
            </a:r>
            <a:r>
              <a:rPr lang="en-US" sz="2400" dirty="0" err="1"/>
              <a:t>veb-kamerangizni</a:t>
            </a:r>
            <a:r>
              <a:rPr lang="en-US" sz="2400" dirty="0"/>
              <a:t> </a:t>
            </a:r>
            <a:r>
              <a:rPr lang="en-US" sz="2400" dirty="0" err="1"/>
              <a:t>oching</a:t>
            </a:r>
            <a:r>
              <a:rPr lang="en-US" sz="2400" dirty="0"/>
              <a:t>, " </a:t>
            </a:r>
            <a:r>
              <a:rPr lang="en-US" sz="2400" dirty="0" err="1"/>
              <a:t>serverni</a:t>
            </a:r>
            <a:r>
              <a:rPr lang="en-US" sz="2400" dirty="0"/>
              <a:t> </a:t>
            </a:r>
            <a:r>
              <a:rPr lang="en-US" sz="2400" dirty="0" err="1"/>
              <a:t>boshlash</a:t>
            </a:r>
            <a:r>
              <a:rPr lang="en-US" sz="2400" dirty="0"/>
              <a:t> "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bosing</a:t>
            </a:r>
            <a:r>
              <a:rPr lang="en-US" sz="2400" dirty="0"/>
              <a:t> (</a:t>
            </a:r>
            <a:r>
              <a:rPr lang="en-US" sz="2400" dirty="0" err="1"/>
              <a:t>odatda</a:t>
            </a:r>
            <a:r>
              <a:rPr lang="en-US" sz="2400" dirty="0"/>
              <a:t> </a:t>
            </a:r>
            <a:r>
              <a:rPr lang="en-US" sz="2400" dirty="0" err="1"/>
              <a:t>pastki</a:t>
            </a:r>
            <a:r>
              <a:rPr lang="en-US" sz="2400" dirty="0"/>
              <a:t> </a:t>
            </a:r>
            <a:r>
              <a:rPr lang="en-US" sz="2400" dirty="0" err="1"/>
              <a:t>qismida</a:t>
            </a:r>
            <a:r>
              <a:rPr lang="en-US" sz="2400" dirty="0"/>
              <a:t> </a:t>
            </a:r>
            <a:r>
              <a:rPr lang="en-US" sz="2400" dirty="0" err="1"/>
              <a:t>joylashgan</a:t>
            </a:r>
            <a:r>
              <a:rPr lang="en-US" sz="2400" dirty="0"/>
              <a:t>). Bu </a:t>
            </a:r>
            <a:r>
              <a:rPr lang="en-US" sz="2400" dirty="0" err="1"/>
              <a:t>Sizning</a:t>
            </a:r>
            <a:r>
              <a:rPr lang="en-US" sz="2400" dirty="0"/>
              <a:t> </a:t>
            </a:r>
            <a:r>
              <a:rPr lang="en-US" sz="2400" dirty="0" err="1"/>
              <a:t>telefoningizda</a:t>
            </a:r>
            <a:r>
              <a:rPr lang="en-US" sz="2400" dirty="0"/>
              <a:t> </a:t>
            </a:r>
            <a:r>
              <a:rPr lang="en-US" sz="2400" dirty="0" err="1"/>
              <a:t>kamerani</a:t>
            </a:r>
            <a:r>
              <a:rPr lang="en-US" sz="2400" dirty="0"/>
              <a:t> </a:t>
            </a:r>
            <a:r>
              <a:rPr lang="en-US" sz="2400" dirty="0" err="1"/>
              <a:t>ochadi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A URL </a:t>
            </a:r>
            <a:r>
              <a:rPr lang="en-US" sz="2400" dirty="0" err="1"/>
              <a:t>telefon</a:t>
            </a:r>
            <a:r>
              <a:rPr lang="en-US" sz="2400" dirty="0"/>
              <a:t> </a:t>
            </a:r>
            <a:r>
              <a:rPr lang="en-US" sz="2400" dirty="0" err="1"/>
              <a:t>ekranida</a:t>
            </a:r>
            <a:r>
              <a:rPr lang="en-US" sz="2400" dirty="0"/>
              <a:t> </a:t>
            </a:r>
            <a:r>
              <a:rPr lang="en-US" sz="2400" dirty="0" err="1"/>
              <a:t>paydo</a:t>
            </a:r>
            <a:r>
              <a:rPr lang="en-US" sz="2400" dirty="0"/>
              <a:t> </a:t>
            </a:r>
            <a:r>
              <a:rPr lang="en-US" sz="2400" dirty="0" err="1"/>
              <a:t>qilinmoqda</a:t>
            </a:r>
            <a:r>
              <a:rPr lang="en-US" sz="2400" dirty="0"/>
              <a:t>, </a:t>
            </a:r>
            <a:r>
              <a:rPr lang="en-US" sz="2400" dirty="0" err="1"/>
              <a:t>kompyuter</a:t>
            </a:r>
            <a:r>
              <a:rPr lang="en-US" sz="2400" dirty="0"/>
              <a:t> </a:t>
            </a:r>
            <a:r>
              <a:rPr lang="en-US" sz="2400" dirty="0" err="1"/>
              <a:t>brauzerida</a:t>
            </a:r>
            <a:r>
              <a:rPr lang="en-US" sz="2400" dirty="0"/>
              <a:t> </a:t>
            </a:r>
            <a:r>
              <a:rPr lang="en-US" sz="2400" dirty="0" err="1"/>
              <a:t>shu</a:t>
            </a:r>
            <a:r>
              <a:rPr lang="en-US" sz="2400" dirty="0"/>
              <a:t> URL </a:t>
            </a:r>
            <a:r>
              <a:rPr lang="en-US" sz="2400" dirty="0" err="1"/>
              <a:t>kiriting</a:t>
            </a:r>
            <a:r>
              <a:rPr lang="en-US" sz="2400" dirty="0"/>
              <a:t>,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ostida</a:t>
            </a:r>
            <a:r>
              <a:rPr lang="en-US" sz="2400" dirty="0"/>
              <a:t>" Video renderer "bo'</a:t>
            </a:r>
            <a:r>
              <a:rPr lang="en-US" sz="2400" dirty="0" err="1"/>
              <a:t>lim</a:t>
            </a:r>
            <a:r>
              <a:rPr lang="en-US" sz="2400" dirty="0"/>
              <a:t>,"</a:t>
            </a:r>
            <a:r>
              <a:rPr lang="en-US" sz="2400" dirty="0" err="1"/>
              <a:t>Javascript</a:t>
            </a:r>
            <a:r>
              <a:rPr lang="en-US" sz="2400" dirty="0"/>
              <a:t>" </a:t>
            </a:r>
            <a:r>
              <a:rPr lang="en-US" sz="2400" dirty="0" err="1"/>
              <a:t>tugmasini</a:t>
            </a:r>
            <a:r>
              <a:rPr lang="en-US" sz="2400" dirty="0"/>
              <a:t> </a:t>
            </a:r>
            <a:r>
              <a:rPr lang="en-US" sz="2400" dirty="0" err="1"/>
              <a:t>bosing</a:t>
            </a:r>
            <a:r>
              <a:rPr lang="en-US" sz="2400" dirty="0"/>
              <a:t>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4034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896A7F-1186-49E7-8901-92A9F9AD7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6" y="0"/>
            <a:ext cx="11203388" cy="61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6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8F524F-9379-4EFD-BD71-D2F458C7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9" y="104740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err="1"/>
              <a:t>Siz</a:t>
            </a:r>
            <a:r>
              <a:rPr lang="en-US" sz="2800" dirty="0"/>
              <a:t> </a:t>
            </a:r>
            <a:r>
              <a:rPr lang="en-US" sz="2800" dirty="0" err="1"/>
              <a:t>telefoningizda</a:t>
            </a:r>
            <a:r>
              <a:rPr lang="en-US" sz="2800" dirty="0"/>
              <a:t> </a:t>
            </a:r>
            <a:r>
              <a:rPr lang="en-US" sz="2800" dirty="0" err="1"/>
              <a:t>olingan</a:t>
            </a:r>
            <a:r>
              <a:rPr lang="en-US" sz="2800" dirty="0"/>
              <a:t> </a:t>
            </a:r>
            <a:r>
              <a:rPr lang="en-US" sz="2800" dirty="0" err="1"/>
              <a:t>videoni</a:t>
            </a:r>
            <a:r>
              <a:rPr lang="en-US" sz="2800" dirty="0"/>
              <a:t> </a:t>
            </a:r>
            <a:r>
              <a:rPr lang="en-US" sz="2800" dirty="0" err="1"/>
              <a:t>ko'rishingiz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,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sizning</a:t>
            </a:r>
            <a:r>
              <a:rPr lang="en-US" sz="2800" dirty="0"/>
              <a:t> </a:t>
            </a:r>
            <a:r>
              <a:rPr lang="en-US" sz="2800" dirty="0" err="1"/>
              <a:t>brauzeringizda</a:t>
            </a:r>
            <a:r>
              <a:rPr lang="en-US" sz="2800" dirty="0"/>
              <a:t> </a:t>
            </a:r>
            <a:r>
              <a:rPr lang="en-US" sz="2800" dirty="0" err="1"/>
              <a:t>ko'rsatila</a:t>
            </a:r>
            <a:r>
              <a:rPr lang="en-US" sz="2800" dirty="0"/>
              <a:t> </a:t>
            </a:r>
            <a:r>
              <a:rPr lang="en-US" sz="2800" dirty="0" err="1"/>
              <a:t>boshlaydi</a:t>
            </a:r>
            <a:r>
              <a:rPr lang="en-US" sz="2800" dirty="0"/>
              <a:t>. </a:t>
            </a:r>
            <a:r>
              <a:rPr lang="en-US" sz="2800" dirty="0" err="1"/>
              <a:t>Endi</a:t>
            </a:r>
            <a:r>
              <a:rPr lang="en-US" sz="2800" dirty="0"/>
              <a:t> biz </a:t>
            </a:r>
            <a:r>
              <a:rPr lang="en-US" sz="2800" dirty="0" err="1"/>
              <a:t>nima</a:t>
            </a:r>
            <a:r>
              <a:rPr lang="en-US" sz="2800" dirty="0"/>
              <a:t> </a:t>
            </a:r>
            <a:r>
              <a:rPr lang="en-US" sz="2800" dirty="0" err="1"/>
              <a:t>qilamiz</a:t>
            </a:r>
            <a:r>
              <a:rPr lang="en-US" sz="2800" dirty="0"/>
              <a:t>, </a:t>
            </a:r>
            <a:r>
              <a:rPr lang="en-US" sz="2800" dirty="0" err="1"/>
              <a:t>so'rov</a:t>
            </a:r>
            <a:r>
              <a:rPr lang="en-US" sz="2800" dirty="0"/>
              <a:t> moduli </a:t>
            </a:r>
            <a:r>
              <a:rPr lang="en-US" sz="2800" dirty="0" err="1"/>
              <a:t>yordamida</a:t>
            </a:r>
            <a:r>
              <a:rPr lang="en-US" sz="2800" dirty="0"/>
              <a:t> URL </a:t>
            </a:r>
            <a:r>
              <a:rPr lang="en-US" sz="2800" dirty="0" err="1"/>
              <a:t>manzilidan</a:t>
            </a:r>
            <a:r>
              <a:rPr lang="en-US" sz="2800" dirty="0"/>
              <a:t> </a:t>
            </a:r>
            <a:r>
              <a:rPr lang="en-US" sz="2800" dirty="0" err="1"/>
              <a:t>rasm</a:t>
            </a:r>
            <a:r>
              <a:rPr lang="en-US" sz="2800" dirty="0"/>
              <a:t> </a:t>
            </a:r>
            <a:r>
              <a:rPr lang="en-US" sz="2800" dirty="0" err="1"/>
              <a:t>ma'lumotlarini</a:t>
            </a:r>
            <a:r>
              <a:rPr lang="en-US" sz="2800" dirty="0"/>
              <a:t> </a:t>
            </a:r>
            <a:r>
              <a:rPr lang="en-US" sz="2800" dirty="0" err="1"/>
              <a:t>olish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NumPy </a:t>
            </a:r>
            <a:r>
              <a:rPr lang="en-US" sz="2800" dirty="0" err="1"/>
              <a:t>yordamida</a:t>
            </a:r>
            <a:r>
              <a:rPr lang="en-US" sz="2800" dirty="0"/>
              <a:t> </a:t>
            </a:r>
            <a:r>
              <a:rPr lang="en-US" sz="2800" dirty="0" err="1"/>
              <a:t>rasm</a:t>
            </a:r>
            <a:r>
              <a:rPr lang="en-US" sz="2800" dirty="0"/>
              <a:t> </a:t>
            </a:r>
            <a:r>
              <a:rPr lang="en-US" sz="2800" dirty="0" err="1"/>
              <a:t>ramkasiga</a:t>
            </a:r>
            <a:r>
              <a:rPr lang="en-US" sz="2800" dirty="0"/>
              <a:t> </a:t>
            </a:r>
            <a:r>
              <a:rPr lang="en-US" sz="2800" dirty="0" err="1"/>
              <a:t>aylantirish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nihoyat</a:t>
            </a:r>
            <a:r>
              <a:rPr lang="en-US" sz="2800" dirty="0"/>
              <a:t>, Python-da Android </a:t>
            </a:r>
            <a:r>
              <a:rPr lang="en-US" sz="2800" dirty="0" err="1"/>
              <a:t>kameramizdan</a:t>
            </a:r>
            <a:r>
              <a:rPr lang="en-US" sz="2800" dirty="0"/>
              <a:t> </a:t>
            </a:r>
            <a:r>
              <a:rPr lang="en-US" sz="2800" dirty="0" err="1"/>
              <a:t>veb-kamera</a:t>
            </a:r>
            <a:r>
              <a:rPr lang="en-US" sz="2800" dirty="0"/>
              <a:t> </a:t>
            </a:r>
            <a:r>
              <a:rPr lang="en-US" sz="2800" dirty="0" err="1"/>
              <a:t>sifatida</a:t>
            </a:r>
            <a:r>
              <a:rPr lang="en-US" sz="2800" dirty="0"/>
              <a:t> </a:t>
            </a:r>
            <a:r>
              <a:rPr lang="en-US" sz="2800" dirty="0" err="1"/>
              <a:t>foydalanishni</a:t>
            </a:r>
            <a:r>
              <a:rPr lang="en-US" sz="2800" dirty="0"/>
              <a:t> </a:t>
            </a:r>
            <a:r>
              <a:rPr lang="en-US" sz="2800" dirty="0" err="1"/>
              <a:t>boshlang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20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AA92A-3CB0-4B3F-AABC-40CBB4E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Kodda</a:t>
            </a:r>
            <a:r>
              <a:rPr lang="en-US" dirty="0"/>
              <a:t>: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41A2D-95BC-4E4D-8DEA-9ACFFC373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92"/>
            <a:ext cx="8596668" cy="3880773"/>
          </a:xfrm>
        </p:spPr>
        <p:txBody>
          <a:bodyPr/>
          <a:lstStyle/>
          <a:p>
            <a:pPr fontAlgn="base"/>
            <a:r>
              <a:rPr lang="en-US" sz="2800" dirty="0" err="1"/>
              <a:t>Modulni</a:t>
            </a:r>
            <a:r>
              <a:rPr lang="en-US" sz="2800" dirty="0"/>
              <a:t> Import </a:t>
            </a:r>
            <a:r>
              <a:rPr lang="en-US" sz="2800" dirty="0" err="1"/>
              <a:t>qilish</a:t>
            </a:r>
            <a:endParaRPr lang="en-US" sz="2800" dirty="0"/>
          </a:p>
          <a:p>
            <a:pPr fontAlgn="base"/>
            <a:r>
              <a:rPr lang="en-US" sz="2800" dirty="0" err="1"/>
              <a:t>Telefoningizda</a:t>
            </a:r>
            <a:r>
              <a:rPr lang="en-US" sz="2800" dirty="0"/>
              <a:t> </a:t>
            </a:r>
            <a:r>
              <a:rPr lang="en-US" sz="2800" dirty="0" err="1"/>
              <a:t>ko'rsatiladigan</a:t>
            </a:r>
            <a:r>
              <a:rPr lang="en-US" sz="2800" dirty="0"/>
              <a:t> URL </a:t>
            </a:r>
            <a:r>
              <a:rPr lang="en-US" sz="2800" dirty="0" err="1"/>
              <a:t>manzilini</a:t>
            </a:r>
            <a:r>
              <a:rPr lang="en-US" sz="2800" dirty="0"/>
              <a:t> </a:t>
            </a:r>
            <a:r>
              <a:rPr lang="en-US" sz="2800" dirty="0" err="1"/>
              <a:t>qo'shing</a:t>
            </a:r>
            <a:endParaRPr lang="en-US" sz="2800" dirty="0"/>
          </a:p>
          <a:p>
            <a:pPr fontAlgn="base"/>
            <a:r>
              <a:rPr lang="en-US" sz="2800" dirty="0" err="1"/>
              <a:t>URLdan</a:t>
            </a:r>
            <a:r>
              <a:rPr lang="en-US" sz="2800" dirty="0"/>
              <a:t> </a:t>
            </a:r>
            <a:r>
              <a:rPr lang="en-US" sz="2800" dirty="0" err="1"/>
              <a:t>uzluksiz</a:t>
            </a:r>
            <a:r>
              <a:rPr lang="en-US" sz="2800" dirty="0"/>
              <a:t> </a:t>
            </a:r>
            <a:r>
              <a:rPr lang="en-US" sz="2800" dirty="0" err="1"/>
              <a:t>ma'lumot</a:t>
            </a:r>
            <a:r>
              <a:rPr lang="en-US" sz="2800" dirty="0"/>
              <a:t> </a:t>
            </a:r>
            <a:r>
              <a:rPr lang="en-US" sz="2800" dirty="0" err="1"/>
              <a:t>olish</a:t>
            </a:r>
            <a:endParaRPr lang="en-US" sz="2800" dirty="0"/>
          </a:p>
          <a:p>
            <a:pPr fontAlgn="base"/>
            <a:r>
              <a:rPr lang="en-US" sz="2800" dirty="0" err="1"/>
              <a:t>To'plangan</a:t>
            </a:r>
            <a:r>
              <a:rPr lang="en-US" sz="2800" dirty="0"/>
              <a:t> </a:t>
            </a:r>
            <a:r>
              <a:rPr lang="en-US" sz="2800" dirty="0" err="1"/>
              <a:t>ma'lumotlarni</a:t>
            </a:r>
            <a:r>
              <a:rPr lang="en-US" sz="2800" dirty="0"/>
              <a:t> </a:t>
            </a:r>
            <a:r>
              <a:rPr lang="en-US" sz="2800" dirty="0" err="1"/>
              <a:t>ko'rsatishda</a:t>
            </a:r>
            <a:r>
              <a:rPr lang="en-US" sz="2800" dirty="0"/>
              <a:t> </a:t>
            </a:r>
            <a:r>
              <a:rPr lang="en-US" sz="2800" dirty="0" err="1"/>
              <a:t>davom</a:t>
            </a:r>
            <a:r>
              <a:rPr lang="en-US" sz="2800" dirty="0"/>
              <a:t> </a:t>
            </a:r>
            <a:r>
              <a:rPr lang="en-US" sz="2800" dirty="0" err="1"/>
              <a:t>eting</a:t>
            </a:r>
            <a:endParaRPr lang="en-US" sz="2800" dirty="0"/>
          </a:p>
          <a:p>
            <a:pPr fontAlgn="base"/>
            <a:r>
              <a:rPr lang="en-US" sz="2800" dirty="0" err="1"/>
              <a:t>Oynani</a:t>
            </a:r>
            <a:r>
              <a:rPr lang="en-US" sz="2800" dirty="0"/>
              <a:t> </a:t>
            </a:r>
            <a:r>
              <a:rPr lang="en-US" sz="2800" dirty="0" err="1"/>
              <a:t>yopish</a:t>
            </a:r>
            <a:endParaRPr lang="en-US" sz="28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0513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32968-E6E2-4447-BD45-1AED13D0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Dastur:</a:t>
            </a:r>
            <a:endParaRPr lang="LID4096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405087-075E-476E-8FE1-D0E5AC3A1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270000"/>
            <a:ext cx="763110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Muhim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kutubxonalarni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qiling</a:t>
            </a:r>
            <a:endParaRPr lang="en-US" altLang="LID4096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0" indent="0" defTabSz="914400">
              <a:buClrTx/>
              <a:buSzTx/>
              <a:buNone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import requests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import cv2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import numpy as np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import imutils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Quyidagi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URL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manzilni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o'zingizniki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bilan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almashtiring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.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Oxirida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"/shot.jpg"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ni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qo'shganingizga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ishonch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hosil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qiling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r>
              <a:rPr kumimoji="0" lang="ru-RU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lvl="0" indent="0" defTabSz="914400">
              <a:buClrTx/>
              <a:buSzTx/>
              <a:buNone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ID4096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url = </a:t>
            </a:r>
            <a:r>
              <a:rPr lang="ru-RU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“</a:t>
            </a:r>
            <a:r>
              <a:rPr lang="en-US" altLang="LID4096" sz="1600" b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,,,,,”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Url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dan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doimiy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ravishda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ma'lumotlarni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olish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uchun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while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tsikli</a:t>
            </a:r>
            <a:endParaRPr lang="en-US" altLang="LID4096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0" indent="0" defTabSz="914400">
              <a:buClrTx/>
              <a:buSzTx/>
              <a:buNone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while True: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rasm_1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= requests.get(url)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rasm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_arr = np.array(bytearray(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rasm_1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.content), dtype=np.uint8)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rasm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= cv2.imdecode(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rasm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_arr, -1)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rasm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= imutils.resize(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rasm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 width=1000, height=1800)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  cv2.imshow("Android_cam",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rasm</a:t>
            </a: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lvl="0" indent="0" defTabSz="914400">
              <a:buClrTx/>
              <a:buSzTx/>
              <a:buNone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Chiqish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uchun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Esc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tugmasini</a:t>
            </a:r>
            <a:r>
              <a:rPr lang="en-US" altLang="LID4096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bosing</a:t>
            </a:r>
            <a:endParaRPr lang="en-US" altLang="LID4096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0" indent="0" defTabSz="914400">
              <a:buClrTx/>
              <a:buSzTx/>
              <a:buNone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  if cv2.waitKey(1) == 27: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      break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cv2.destroyAllWindows()</a:t>
            </a:r>
            <a:endParaRPr kumimoji="0" lang="LID4096" altLang="LID4096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6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77799-9B9C-4A1D-9B63-138DABD9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Chiqish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377F75D-DFF1-4A71-BAC5-1163C4D5E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3296"/>
            <a:ext cx="8485623" cy="4773163"/>
          </a:xfrm>
        </p:spPr>
      </p:pic>
    </p:spTree>
    <p:extLst>
      <p:ext uri="{BB962C8B-B14F-4D97-AF65-F5344CB8AC3E}">
        <p14:creationId xmlns:p14="http://schemas.microsoft.com/office/powerpoint/2010/main" val="370234636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437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Consolas</vt:lpstr>
      <vt:lpstr>Trebuchet MS</vt:lpstr>
      <vt:lpstr>Wingdings 3</vt:lpstr>
      <vt:lpstr>Аспект</vt:lpstr>
      <vt:lpstr>941-20-guruh  Mobil qurilmada tasvirni video kameradan to’g’ridan to’g’ri serverga jo’natish modulini ishlab chiqish  Kurs Ishi</vt:lpstr>
      <vt:lpstr>Talablar OpenCV</vt:lpstr>
      <vt:lpstr>Yondashuv </vt:lpstr>
      <vt:lpstr>Презентация PowerPoint</vt:lpstr>
      <vt:lpstr>Презентация PowerPoint</vt:lpstr>
      <vt:lpstr>Kodda:</vt:lpstr>
      <vt:lpstr>Dastur:</vt:lpstr>
      <vt:lpstr>Chiqish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qurulmada tasvirni video kameradan to’g’ridan to’g’ri serverga jo’natish modulini ishlab chiqish</dc:title>
  <dc:creator>Botirjon Qurbonboyev</dc:creator>
  <cp:lastModifiedBy>Botirjon Qurbonboyev</cp:lastModifiedBy>
  <cp:revision>6</cp:revision>
  <dcterms:created xsi:type="dcterms:W3CDTF">2023-01-26T05:32:32Z</dcterms:created>
  <dcterms:modified xsi:type="dcterms:W3CDTF">2023-01-26T19:11:51Z</dcterms:modified>
</cp:coreProperties>
</file>