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0" r:id="rId2"/>
    <p:sldId id="313" r:id="rId3"/>
    <p:sldId id="314" r:id="rId4"/>
    <p:sldId id="315" r:id="rId5"/>
    <p:sldId id="256" r:id="rId6"/>
    <p:sldId id="257" r:id="rId7"/>
    <p:sldId id="258" r:id="rId8"/>
    <p:sldId id="261" r:id="rId9"/>
    <p:sldId id="259" r:id="rId10"/>
    <p:sldId id="260" r:id="rId11"/>
    <p:sldId id="264" r:id="rId12"/>
    <p:sldId id="265" r:id="rId13"/>
    <p:sldId id="266" r:id="rId14"/>
    <p:sldId id="267" r:id="rId15"/>
    <p:sldId id="268" r:id="rId16"/>
    <p:sldId id="263" r:id="rId17"/>
    <p:sldId id="269" r:id="rId18"/>
    <p:sldId id="262" r:id="rId19"/>
    <p:sldId id="271" r:id="rId20"/>
    <p:sldId id="272" r:id="rId21"/>
    <p:sldId id="270" r:id="rId22"/>
    <p:sldId id="274" r:id="rId23"/>
    <p:sldId id="273" r:id="rId24"/>
    <p:sldId id="275" r:id="rId25"/>
    <p:sldId id="276" r:id="rId26"/>
    <p:sldId id="278" r:id="rId27"/>
    <p:sldId id="277" r:id="rId28"/>
    <p:sldId id="279" r:id="rId29"/>
    <p:sldId id="281" r:id="rId30"/>
    <p:sldId id="283" r:id="rId31"/>
    <p:sldId id="280" r:id="rId32"/>
    <p:sldId id="282" r:id="rId33"/>
    <p:sldId id="286" r:id="rId34"/>
    <p:sldId id="284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85" r:id="rId46"/>
    <p:sldId id="298" r:id="rId47"/>
    <p:sldId id="299" r:id="rId48"/>
    <p:sldId id="297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Olá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todos,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Bem-vindos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 canal,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vamos falar sobre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que é a forma como você codifica, alinha 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parágrafos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coloca espaços, comenta o código; em fim, o seu jeito de codificar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inicialização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variáveis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todas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variáveis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devem ser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inicializadas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independente do escopo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a( 0 );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c( 0, "teste", 1.3 );</a:t>
            </a:r>
          </a:p>
          <a:p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chaves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comando condicional deve conter chaves ( iniciais e finais ) 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para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delimitar sua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área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atuação.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5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chaves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 chaves iniciais e finais devem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começar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próxima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linha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separadas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código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condições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vazias,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também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devem ser delimitadas por chaves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chaves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true ) // </a:t>
            </a:r>
            <a:r>
              <a:rPr lang="en-US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errado</a:t>
            </a:r>
            <a:endParaRPr lang="en-US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true )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chaves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contador = 0; // errado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contador = -1;</a:t>
            </a: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chaves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 true )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contador</a:t>
            </a:r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contador</a:t>
            </a:r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parênteses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utilizar para agrupar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expressões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 isolar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condições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a &amp;&amp; b || c )     //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errado     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 ( a &amp;&amp; b ) || c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9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parênteses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10+y/x+2        // errado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 ( 10 + y ) / x ) +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a ==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&gt; 10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( a ==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&amp;&amp; ( x &gt; 10 )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utilizar espaçamento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entre os operadores e delimitadores [, {, (, ), } 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texto[10] = {‘</a:t>
            </a: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a’,’b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’};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texto[ 10 ] = { ‘a’, ‘b’ };</a:t>
            </a: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classes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nome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 capitalizado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processarDados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errado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ProcessarDados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BancoDeDados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Carregar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ConectarMaquina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7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Evidentemente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este é o meu padrão, se for útil utilize algumas coisas,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modifique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crie o seu para suas necessidades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 este vídeo será diferentes dos outros sendo </a:t>
            </a:r>
            <a:r>
              <a:rPr lang="pt-BR" sz="360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didático.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classes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o nome do arquivo deve ser totalmente em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minúsculas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.: conectarmaquina.cpp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cada classe deve ter seu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próprio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arquivo .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.h</a:t>
            </a: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nome de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deve ser capitalizado assim como suas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declarações.</a:t>
            </a: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sempre iniciar o primeiro item do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 o valor correspondente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0,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78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campo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‘A’: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‘B’: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2;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Controle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Seguranca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QThread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Q_OBJECT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endParaRPr lang="pt-BR" sz="2000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especificar o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que se refere</a:t>
            </a:r>
          </a:p>
          <a:p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endParaRPr lang="pt-BR" sz="2000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evitar o uso de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padrão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 utilizar 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padrão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const_cast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dynamic_cast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testar se o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foi bem sucedido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/ delete</a:t>
            </a: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todo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 new deve ter sua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testada.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/ delete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endParaRPr lang="en-US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buffer = new char [ TAM_BUFFER ];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bad_alloc</a:t>
            </a:r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en-US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</a:t>
            </a:r>
            <a:endParaRPr lang="en-US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importante é adotar um padrão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segui-lo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assim as pessoas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reconhecerão seu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código e você poderá entender mais claramente códigos mais antigos que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você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tenha mexido.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/ delete</a:t>
            </a: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comando new deve ter um delete correspondente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implícito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funções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utilizar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padrão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documentação 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 deve ter somente um proposito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parâmetro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necessita ser alterado pela função deve conter 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 sua declaração para evitar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alterações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incorretas.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7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comentários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comentário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 explica uma codificação deve estar na linha anterior a que se refere e alinhado.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commment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3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comentários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comentários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multiplos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utilizar: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commment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commment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commment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gerais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quanto a clareza 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código: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QSlider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slider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QSlider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( 12, 18, 3, 13,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"volume"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gerais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é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menos claro que: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QSlider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slider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QSlider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Vertiçãl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slider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setRange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( 12, 18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slider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setPageStep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( 3 );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slider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setValue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( 13 );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slider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stObjectName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"volume" 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5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gerais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sempre pensar no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mínimo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uso da memoria, crie um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conteúdo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única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vez e repasse o ponteiro ou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referência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próxima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etapa do processamento ( evite 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criação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cópias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mesmo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conteúdo ).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gerais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utilize funções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virtuais somente se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você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deseja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reimplantá-las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caso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contrário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utilize a diretiva virtual pois, ela cria uma lista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desnecessária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memória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ponteiro 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gerais 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utilizar prefixo ou sufixo comuns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mesmo tipo de categoria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input_file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transaction_file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reject_file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file_input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file_transaction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file_reject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gerais 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evitar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nomes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padrões: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index2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Este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foi criado utilizando a linguagem C, mas server como guia 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outras linguagens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gerais 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evitar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escolha de nomes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parecidos: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categoriaHomemAlto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categoriaHomemAlvo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identificar o programa/classe: nome, data/hora da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criação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proposito,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comentários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relevantes, referencia 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documentação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manter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documentação simples,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 descritiva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evite comentários óbvios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adicionar 1 ao contador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contador++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 alinhamento dos operadores de ponteiro( * ), 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referência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&amp; ) deve ficar no meio da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declaração.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foo1;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 foo1;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ler 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código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demora mais tempo do que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escrevê-lo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cada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 executar uma e somente uma tarefa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entenda o problema completamente antes de codificar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Documentação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indent="-571500">
              <a:buFontTx/>
              <a:buChar char="-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recomenda-se o padrão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Doxygen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algumas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estao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relacionadas abaixo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571500" indent="-571500">
              <a:buFontTx/>
              <a:buChar char="-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brief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descricao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 atividade &gt;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nome do criador &gt;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@date &lt; data da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criacao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Documentação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número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@param[ in/out/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intout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] 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&lt; descrição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parâmetro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referência documentação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avisos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0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Documentação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remarks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comentários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 pode ter mais de uma linha &gt;</a:t>
            </a: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@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tipo de retorno 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Ken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Thompson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Unix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philosophy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2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 Modularidade: Escreva códigos simples conectadas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interfaces limpas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Identação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utilizar 4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espaços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não utilizar </a:t>
            </a: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  <a:endParaRPr lang="pt-BR" sz="24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clareza: clareza é melhor do que inteligência.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composição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Projete programas para serem conectados a outros programas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3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separação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Separe a política do mecanismo;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separadas dos motores.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Simplicidade: Design para simplicidade;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complexidade apenas onde você deve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parcimônia: Escreva um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 grande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apenas 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não servirá para mais nada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Transparência: Projete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visibilidade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tornar 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inspeção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depuração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fáceis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robustez: Robustez é filha da transparência e da simplicidade.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Robustez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significa suportar os testes sem resultados estranhos e sem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encerrar 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 com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erros indefinidos.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 menor surpresa: No design de interface,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sempre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 a coisa menos surpreendente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Silêncio: Quando um programa não tem nada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informar, 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não deve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informar nada.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reparo: quando você tiver que falhar,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falhe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ruidosamente e o mais rápido possível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economia: o tempo do programador é caro;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mantenha-o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 preferência ao tempo da máquina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geração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evite trabalhos  manualmente;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escreva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programas para escrever programas quando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puder; </a:t>
            </a: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automacao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 um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exemplo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1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Regras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Desenvolvimento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otimização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faça funcionar corretamente antes de otimizá-lo. 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Regra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extensibilidade: projete para o futuro,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porque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 estará aqui mais cedo do que você pensa.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variáveis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cada variável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 estar sozinha em uma linha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errado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 favor, não esqueça de dar um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inscreva-se no canal e clique no sino </a:t>
            </a:r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receber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notificações.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Obrigado.</a:t>
            </a:r>
          </a:p>
          <a:p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Aprenda a dar like automaticamente nos vídeos do YouTube | Startups Sta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703" y="764629"/>
            <a:ext cx="447675" cy="4381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40" y="2527573"/>
            <a:ext cx="3905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variáveis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variável deve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começar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 o primeiro nome em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minúscula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o </a:t>
            </a: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restante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nome deve ser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capitalizado.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7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das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variáveis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idadedofilho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// errado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idadeDoFilho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Contador;    // errado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contador;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6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655" y="141890"/>
            <a:ext cx="11902966" cy="614856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 err="1" smtClean="0">
                <a:solidFill>
                  <a:srgbClr val="002060"/>
                </a:solidFill>
              </a:rPr>
              <a:t>Code</a:t>
            </a:r>
            <a:r>
              <a:rPr lang="pt-BR" sz="3600" b="1" dirty="0" smtClean="0">
                <a:solidFill>
                  <a:srgbClr val="002060"/>
                </a:solidFill>
              </a:rPr>
              <a:t> </a:t>
            </a:r>
            <a:r>
              <a:rPr lang="pt-BR" sz="3600" b="1" dirty="0" err="1" smtClean="0">
                <a:solidFill>
                  <a:srgbClr val="002060"/>
                </a:solidFill>
              </a:rPr>
              <a:t>Style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270234" y="1140475"/>
            <a:ext cx="961696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 das variáveis</a:t>
            </a: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não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colocar o tipo da variável na 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declaração.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Notação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húngara, criada por Charles </a:t>
            </a:r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Simonyi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pt-BR" sz="3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36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intContador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// errado</a:t>
            </a:r>
          </a:p>
          <a:p>
            <a:r>
              <a:rPr lang="pt-BR" sz="36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36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contador;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298</TotalTime>
  <Words>1660</Words>
  <Application>Microsoft Office PowerPoint</Application>
  <PresentationFormat>Widescreen</PresentationFormat>
  <Paragraphs>399</Paragraphs>
  <Slides>60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6" baseType="lpstr">
      <vt:lpstr>Arial</vt:lpstr>
      <vt:lpstr>Arial Black</vt:lpstr>
      <vt:lpstr>Consolas</vt:lpstr>
      <vt:lpstr>Trebuchet MS</vt:lpstr>
      <vt:lpstr>Tw Cen MT</vt:lpstr>
      <vt:lpstr>Circuito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  <vt:lpstr>Code Style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Style</dc:title>
  <dc:creator>Wagner Marcuci</dc:creator>
  <cp:lastModifiedBy>Wagner Marcuci</cp:lastModifiedBy>
  <cp:revision>25</cp:revision>
  <dcterms:created xsi:type="dcterms:W3CDTF">2021-04-02T16:39:28Z</dcterms:created>
  <dcterms:modified xsi:type="dcterms:W3CDTF">2021-04-02T21:38:12Z</dcterms:modified>
</cp:coreProperties>
</file>