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0"/>
            <a:ext cx="10168431" cy="958685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</a:t>
            </a:r>
            <a:r>
              <a:rPr lang="pt-BR" dirty="0" smtClean="0">
                <a:solidFill>
                  <a:schemeClr val="bg1"/>
                </a:solidFill>
              </a:rPr>
              <a:t>IFO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396358" y="958684"/>
            <a:ext cx="90021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Significa: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 err="1" smtClean="0">
                <a:solidFill>
                  <a:schemeClr val="bg1"/>
                </a:solidFill>
              </a:rPr>
              <a:t>Last</a:t>
            </a:r>
            <a:r>
              <a:rPr lang="pt-BR" sz="3600" dirty="0" smtClean="0">
                <a:solidFill>
                  <a:schemeClr val="bg1"/>
                </a:solidFill>
              </a:rPr>
              <a:t> In </a:t>
            </a:r>
            <a:r>
              <a:rPr lang="pt-BR" sz="3600" dirty="0" err="1" smtClean="0">
                <a:solidFill>
                  <a:schemeClr val="bg1"/>
                </a:solidFill>
              </a:rPr>
              <a:t>First</a:t>
            </a:r>
            <a:r>
              <a:rPr lang="pt-BR" sz="3600" dirty="0" smtClean="0">
                <a:solidFill>
                  <a:schemeClr val="bg1"/>
                </a:solidFill>
              </a:rPr>
              <a:t> Out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ou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Último a entrar </a:t>
            </a:r>
            <a:r>
              <a:rPr lang="pt-BR" sz="3600" dirty="0" smtClean="0">
                <a:solidFill>
                  <a:schemeClr val="bg1"/>
                </a:solidFill>
              </a:rPr>
              <a:t>e Primeiro a sair.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956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0"/>
            <a:ext cx="10168431" cy="958685"/>
          </a:xfrm>
        </p:spPr>
        <p:txBody>
          <a:bodyPr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stack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396358" y="958684"/>
            <a:ext cx="90021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Então </a:t>
            </a:r>
            <a:r>
              <a:rPr lang="pt-BR" sz="3600" dirty="0" smtClean="0">
                <a:solidFill>
                  <a:schemeClr val="bg1"/>
                </a:solidFill>
              </a:rPr>
              <a:t>STACK </a:t>
            </a:r>
            <a:r>
              <a:rPr lang="pt-BR" sz="3600" dirty="0" smtClean="0">
                <a:solidFill>
                  <a:schemeClr val="bg1"/>
                </a:solidFill>
              </a:rPr>
              <a:t>é </a:t>
            </a:r>
            <a:r>
              <a:rPr lang="pt-BR" sz="3600" dirty="0" smtClean="0">
                <a:solidFill>
                  <a:schemeClr val="bg1"/>
                </a:solidFill>
              </a:rPr>
              <a:t>um tipo de container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na qual a informação, metaforicamente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falando, </a:t>
            </a:r>
            <a:r>
              <a:rPr lang="pt-BR" sz="3600" dirty="0" smtClean="0">
                <a:solidFill>
                  <a:schemeClr val="bg1"/>
                </a:solidFill>
              </a:rPr>
              <a:t>é empilhada, logo o último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que você coloca, é o primeiro a sair.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8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0"/>
            <a:ext cx="10168431" cy="958685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</a:t>
            </a:r>
            <a:r>
              <a:rPr lang="pt-BR" dirty="0" smtClean="0">
                <a:solidFill>
                  <a:schemeClr val="bg1"/>
                </a:solidFill>
              </a:rPr>
              <a:t>IFO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14" y="1469182"/>
            <a:ext cx="8674713" cy="41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5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</TotalTime>
  <Words>49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LIFO</vt:lpstr>
      <vt:lpstr>stack</vt:lpstr>
      <vt:lpstr>LIFO</vt:lpstr>
    </vt:vector>
  </TitlesOfParts>
  <Company>Private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Marcuci</dc:creator>
  <cp:lastModifiedBy>Wagner Marcuci</cp:lastModifiedBy>
  <cp:revision>4</cp:revision>
  <dcterms:created xsi:type="dcterms:W3CDTF">2021-04-23T19:52:52Z</dcterms:created>
  <dcterms:modified xsi:type="dcterms:W3CDTF">2021-05-03T14:37:45Z</dcterms:modified>
</cp:coreProperties>
</file>