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4313" y="173421"/>
            <a:ext cx="5028873" cy="580313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MUTEX, LOCK, UNLOCK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172" y="1119352"/>
            <a:ext cx="96800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MUTEX significa em português exclusão mútua.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O que significa, em nosso código, que quando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eu solicitar acesso a uma informação, qualquer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outra solicitação deverá aguardar.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4313" y="173421"/>
            <a:ext cx="5028873" cy="580313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MUTEX, LOCK, UNLOCK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172" y="1119352"/>
            <a:ext cx="9680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Em outras palavras, um trecho do meu código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vai solicitar um bloqueio temporário e ao 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terminar o processamento irá desbloqueá-lo.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Este trecho chama-se Região Crítica.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Vamos ilustrar: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4313" y="173421"/>
            <a:ext cx="5028873" cy="580313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MUTEX, LOCK, UNLOCK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172" y="1119352"/>
            <a:ext cx="96800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                      </a:t>
            </a:r>
            <a:r>
              <a:rPr lang="pt-BR" sz="3200" dirty="0" err="1" smtClean="0">
                <a:solidFill>
                  <a:schemeClr val="bg1"/>
                </a:solidFill>
              </a:rPr>
              <a:t>int</a:t>
            </a:r>
            <a:r>
              <a:rPr lang="pt-BR" sz="3200" dirty="0" smtClean="0">
                <a:solidFill>
                  <a:schemeClr val="bg1"/>
                </a:solidFill>
              </a:rPr>
              <a:t> x = 0;</a:t>
            </a:r>
          </a:p>
          <a:p>
            <a:endParaRPr lang="pt-BR" sz="3200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Thread 01                      Thread 02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---------                      ---------</a:t>
            </a:r>
          </a:p>
          <a:p>
            <a:r>
              <a:rPr lang="pt-BR" sz="3200" dirty="0" err="1" smtClean="0">
                <a:solidFill>
                  <a:srgbClr val="FF0000"/>
                </a:solidFill>
              </a:rPr>
              <a:t>lock</a:t>
            </a:r>
            <a:r>
              <a:rPr lang="pt-BR" sz="3200" dirty="0" smtClean="0">
                <a:solidFill>
                  <a:schemeClr val="bg1"/>
                </a:solidFill>
              </a:rPr>
              <a:t>                                </a:t>
            </a:r>
            <a:r>
              <a:rPr lang="pt-BR" sz="3200" dirty="0" err="1" smtClean="0">
                <a:solidFill>
                  <a:srgbClr val="FF0000"/>
                </a:solidFill>
              </a:rPr>
              <a:t>lock</a:t>
            </a:r>
            <a:endParaRPr lang="pt-BR" sz="3200" dirty="0" smtClean="0">
              <a:solidFill>
                <a:srgbClr val="FF0000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    x++;</a:t>
            </a:r>
          </a:p>
          <a:p>
            <a:r>
              <a:rPr lang="pt-BR" sz="3200" dirty="0" err="1" smtClean="0">
                <a:solidFill>
                  <a:srgbClr val="FF0000"/>
                </a:solidFill>
              </a:rPr>
              <a:t>unlock</a:t>
            </a:r>
            <a:endParaRPr lang="pt-BR" sz="3200" dirty="0" smtClean="0">
              <a:solidFill>
                <a:srgbClr val="FF0000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                                      x++;</a:t>
            </a:r>
          </a:p>
          <a:p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pt-BR" sz="3200" dirty="0" err="1" smtClean="0">
                <a:solidFill>
                  <a:srgbClr val="FF0000"/>
                </a:solidFill>
              </a:rPr>
              <a:t>unlock</a:t>
            </a:r>
            <a:endParaRPr lang="pt-BR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4313" y="173421"/>
            <a:ext cx="5028873" cy="580313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MUTEX, LOCK, UNLOCK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172" y="1135118"/>
            <a:ext cx="9680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O único problema com MUTEX, é que ele não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garante a uniformidade entre a Thread 01 e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Thread 02, ou seja, a Thread 02 pode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monopolizar a execução e quanto mais threads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em execução menos garantia.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8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4313" y="173421"/>
            <a:ext cx="5028873" cy="580313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MUTEX, LOCK, UNLOCK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172" y="1119352"/>
            <a:ext cx="9680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Para garantir que a Thread 01 execute, depois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a Thread02, Thread03 e assim por diante, você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terá que codificar uma lógica para isso.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A parte didática acabou, vamos olhar um 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código em funcionamento...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</TotalTime>
  <Words>188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MUTEX, LOCK, UNLOCK</vt:lpstr>
      <vt:lpstr>MUTEX, LOCK, UNLOCK</vt:lpstr>
      <vt:lpstr>MUTEX, LOCK, UNLOCK</vt:lpstr>
      <vt:lpstr>MUTEX, LOCK, UNLOCK</vt:lpstr>
      <vt:lpstr>MUTEX, LOCK, UNLOCK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MUTEX, LOCK, UNLOCK</dc:title>
  <dc:creator>Wagner Marcuci</dc:creator>
  <cp:lastModifiedBy>Wagner Marcuci</cp:lastModifiedBy>
  <cp:revision>5</cp:revision>
  <dcterms:created xsi:type="dcterms:W3CDTF">2021-04-10T02:33:58Z</dcterms:created>
  <dcterms:modified xsi:type="dcterms:W3CDTF">2021-04-10T02:54:32Z</dcterms:modified>
</cp:coreProperties>
</file>